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tags/tag29.xml" ContentType="application/vnd.openxmlformats-officedocument.presentationml.tags+xml"/>
  <Override PartName="/ppt/notesSlides/notesSlide2.xml" ContentType="application/vnd.openxmlformats-officedocument.presentationml.notesSlide+xml"/>
  <Override PartName="/ppt/tags/tag30.xml" ContentType="application/vnd.openxmlformats-officedocument.presentationml.tags+xml"/>
  <Override PartName="/ppt/notesSlides/notesSlide3.xml" ContentType="application/vnd.openxmlformats-officedocument.presentationml.notesSlide+xml"/>
  <Override PartName="/ppt/charts/chart3.xml" ContentType="application/vnd.openxmlformats-officedocument.drawingml.chart+xml"/>
  <Override PartName="/ppt/charts/style1.xml" ContentType="application/vnd.ms-office.chartstyle+xml"/>
  <Override PartName="/ppt/charts/colors1.xml" ContentType="application/vnd.ms-office.chartcolorstyle+xml"/>
  <Override PartName="/ppt/tags/tag31.xml" ContentType="application/vnd.openxmlformats-officedocument.presentationml.tags+xml"/>
  <Override PartName="/ppt/charts/chart4.xml" ContentType="application/vnd.openxmlformats-officedocument.drawingml.chart+xml"/>
  <Override PartName="/ppt/charts/style2.xml" ContentType="application/vnd.ms-office.chartstyle+xml"/>
  <Override PartName="/ppt/charts/colors2.xml" ContentType="application/vnd.ms-office.chartcolorstyle+xml"/>
  <Override PartName="/ppt/tags/tag32.xml" ContentType="application/vnd.openxmlformats-officedocument.presentationml.tags+xml"/>
  <Override PartName="/ppt/notesSlides/notesSlide4.xml" ContentType="application/vnd.openxmlformats-officedocument.presentationml.notesSlide+xml"/>
  <Override PartName="/ppt/charts/chart5.xml" ContentType="application/vnd.openxmlformats-officedocument.drawingml.chart+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notesSlides/notesSlide5.xml" ContentType="application/vnd.openxmlformats-officedocument.presentationml.notesSlide+xml"/>
  <Override PartName="/ppt/charts/chart6.xml" ContentType="application/vnd.openxmlformats-officedocument.drawingml.chart+xml"/>
  <Override PartName="/ppt/charts/chart7.xml" ContentType="application/vnd.openxmlformats-officedocument.drawingml.chart+xml"/>
  <Override PartName="/ppt/tags/tag37.xml" ContentType="application/vnd.openxmlformats-officedocument.presentationml.tags+xml"/>
  <Override PartName="/ppt/charts/chart8.xml" ContentType="application/vnd.openxmlformats-officedocument.drawingml.chart+xml"/>
  <Override PartName="/ppt/tags/tag38.xml" ContentType="application/vnd.openxmlformats-officedocument.presentationml.tags+xml"/>
  <Override PartName="/ppt/notesSlides/notesSlide6.xml" ContentType="application/vnd.openxmlformats-officedocument.presentationml.notesSlide+xml"/>
  <Override PartName="/ppt/charts/chart9.xml" ContentType="application/vnd.openxmlformats-officedocument.drawingml.chart+xml"/>
  <Override PartName="/ppt/charts/style3.xml" ContentType="application/vnd.ms-office.chartstyle+xml"/>
  <Override PartName="/ppt/charts/colors3.xml" ContentType="application/vnd.ms-office.chartcolorstyle+xml"/>
  <Override PartName="/ppt/tags/tag39.xml" ContentType="application/vnd.openxmlformats-officedocument.presentationml.tags+xml"/>
  <Override PartName="/ppt/notesSlides/notesSlide7.xml" ContentType="application/vnd.openxmlformats-officedocument.presentationml.notesSlide+xml"/>
  <Override PartName="/ppt/charts/chart10.xml" ContentType="application/vnd.openxmlformats-officedocument.drawingml.chart+xml"/>
  <Override PartName="/ppt/charts/style4.xml" ContentType="application/vnd.ms-office.chartstyle+xml"/>
  <Override PartName="/ppt/charts/colors4.xml" ContentType="application/vnd.ms-office.chartcolorstyle+xml"/>
  <Override PartName="/ppt/tags/tag40.xml" ContentType="application/vnd.openxmlformats-officedocument.presentationml.tags+xml"/>
  <Override PartName="/ppt/charts/chart11.xml" ContentType="application/vnd.openxmlformats-officedocument.drawingml.chart+xml"/>
  <Override PartName="/ppt/tags/tag41.xml" ContentType="application/vnd.openxmlformats-officedocument.presentationml.tags+xml"/>
  <Override PartName="/ppt/charts/chart12.xml" ContentType="application/vnd.openxmlformats-officedocument.drawingml.chart+xml"/>
  <Override PartName="/ppt/tags/tag42.xml" ContentType="application/vnd.openxmlformats-officedocument.presentationml.tags+xml"/>
  <Override PartName="/ppt/charts/chart13.xml" ContentType="application/vnd.openxmlformats-officedocument.drawingml.chart+xml"/>
  <Override PartName="/ppt/tags/tag43.xml" ContentType="application/vnd.openxmlformats-officedocument.presentationml.tags+xml"/>
  <Override PartName="/ppt/charts/chart14.xml" ContentType="application/vnd.openxmlformats-officedocument.drawingml.chart+xml"/>
  <Override PartName="/ppt/tags/tag44.xml" ContentType="application/vnd.openxmlformats-officedocument.presentationml.tags+xml"/>
  <Override PartName="/ppt/charts/chart15.xml" ContentType="application/vnd.openxmlformats-officedocument.drawingml.chart+xml"/>
  <Override PartName="/ppt/charts/style5.xml" ContentType="application/vnd.ms-office.chartstyle+xml"/>
  <Override PartName="/ppt/charts/colors5.xml" ContentType="application/vnd.ms-office.chartcolorstyle+xml"/>
  <Override PartName="/ppt/charts/chart16.xml" ContentType="application/vnd.openxmlformats-officedocument.drawingml.chart+xml"/>
  <Override PartName="/ppt/charts/style6.xml" ContentType="application/vnd.ms-office.chartstyle+xml"/>
  <Override PartName="/ppt/charts/colors6.xml" ContentType="application/vnd.ms-office.chartcolorstyle+xml"/>
  <Override PartName="/ppt/tags/tag45.xml" ContentType="application/vnd.openxmlformats-officedocument.presentationml.tags+xml"/>
  <Override PartName="/ppt/charts/chart17.xml" ContentType="application/vnd.openxmlformats-officedocument.drawingml.chart+xml"/>
  <Override PartName="/ppt/charts/style7.xml" ContentType="application/vnd.ms-office.chartstyle+xml"/>
  <Override PartName="/ppt/charts/colors7.xml" ContentType="application/vnd.ms-office.chartcolorstyle+xml"/>
  <Override PartName="/ppt/charts/chart18.xml" ContentType="application/vnd.openxmlformats-officedocument.drawingml.chart+xml"/>
  <Override PartName="/ppt/charts/style8.xml" ContentType="application/vnd.ms-office.chartstyle+xml"/>
  <Override PartName="/ppt/charts/colors8.xml" ContentType="application/vnd.ms-office.chartcolorstyle+xml"/>
  <Override PartName="/ppt/charts/chart19.xml" ContentType="application/vnd.openxmlformats-officedocument.drawingml.chart+xml"/>
  <Override PartName="/ppt/charts/style9.xml" ContentType="application/vnd.ms-office.chartstyle+xml"/>
  <Override PartName="/ppt/charts/colors9.xml" ContentType="application/vnd.ms-office.chartcolorstyle+xml"/>
  <Override PartName="/ppt/tags/tag46.xml" ContentType="application/vnd.openxmlformats-officedocument.presentationml.tags+xml"/>
  <Override PartName="/ppt/charts/chart2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2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2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23.xml" ContentType="application/vnd.openxmlformats-officedocument.drawingml.chart+xml"/>
  <Override PartName="/ppt/charts/style13.xml" ContentType="application/vnd.ms-office.chartstyle+xml"/>
  <Override PartName="/ppt/charts/colors13.xml" ContentType="application/vnd.ms-office.chartcolorstyle+xml"/>
  <Override PartName="/ppt/tags/tag47.xml" ContentType="application/vnd.openxmlformats-officedocument.presentationml.tags+xml"/>
  <Override PartName="/ppt/charts/chart2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25.xml" ContentType="application/vnd.openxmlformats-officedocument.drawingml.chart+xml"/>
  <Override PartName="/ppt/charts/style15.xml" ContentType="application/vnd.ms-office.chartstyle+xml"/>
  <Override PartName="/ppt/charts/colors15.xml" ContentType="application/vnd.ms-office.chartcolorstyle+xml"/>
  <Override PartName="/ppt/tags/tag48.xml" ContentType="application/vnd.openxmlformats-officedocument.presentationml.tags+xml"/>
  <Override PartName="/ppt/charts/chart26.xml" ContentType="application/vnd.openxmlformats-officedocument.drawingml.chart+xml"/>
  <Override PartName="/ppt/tags/tag49.xml" ContentType="application/vnd.openxmlformats-officedocument.presentationml.tags+xml"/>
  <Override PartName="/ppt/charts/chart27.xml" ContentType="application/vnd.openxmlformats-officedocument.drawingml.chart+xml"/>
  <Override PartName="/ppt/charts/chart28.xml" ContentType="application/vnd.openxmlformats-officedocument.drawingml.chart+xml"/>
  <Override PartName="/ppt/tags/tag50.xml" ContentType="application/vnd.openxmlformats-officedocument.presentationml.tags+xml"/>
  <Override PartName="/ppt/charts/chart29.xml" ContentType="application/vnd.openxmlformats-officedocument.drawingml.chart+xml"/>
  <Override PartName="/ppt/charts/chart30.xml" ContentType="application/vnd.openxmlformats-officedocument.drawingml.chart+xml"/>
  <Override PartName="/ppt/charts/chart31.xml" ContentType="application/vnd.openxmlformats-officedocument.drawingml.chart+xml"/>
  <Override PartName="/ppt/tags/tag51.xml" ContentType="application/vnd.openxmlformats-officedocument.presentationml.tags+xml"/>
  <Override PartName="/ppt/charts/chart32.xml" ContentType="application/vnd.openxmlformats-officedocument.drawingml.chart+xml"/>
  <Override PartName="/ppt/charts/chart33.xml" ContentType="application/vnd.openxmlformats-officedocument.drawingml.chart+xml"/>
  <Override PartName="/ppt/charts/chart34.xml" ContentType="application/vnd.openxmlformats-officedocument.drawingml.chart+xml"/>
  <Override PartName="/ppt/charts/chart35.xml" ContentType="application/vnd.openxmlformats-officedocument.drawingml.chart+xml"/>
  <Override PartName="/ppt/tags/tag52.xml" ContentType="application/vnd.openxmlformats-officedocument.presentationml.tags+xml"/>
  <Override PartName="/ppt/charts/chart36.xml" ContentType="application/vnd.openxmlformats-officedocument.drawingml.chart+xml"/>
  <Override PartName="/ppt/charts/chart37.xml" ContentType="application/vnd.openxmlformats-officedocument.drawingml.chart+xml"/>
  <Override PartName="/ppt/charts/chart38.xml" ContentType="application/vnd.openxmlformats-officedocument.drawingml.chart+xml"/>
  <Override PartName="/ppt/charts/chart39.xml" ContentType="application/vnd.openxmlformats-officedocument.drawingml.chart+xml"/>
  <Override PartName="/ppt/charts/chart40.xml" ContentType="application/vnd.openxmlformats-officedocument.drawingml.chart+xml"/>
  <Override PartName="/ppt/tags/tag53.xml" ContentType="application/vnd.openxmlformats-officedocument.presentationml.tags+xml"/>
  <Override PartName="/ppt/charts/chart41.xml" ContentType="application/vnd.openxmlformats-officedocument.drawingml.chart+xml"/>
  <Override PartName="/ppt/charts/chart42.xml" ContentType="application/vnd.openxmlformats-officedocument.drawingml.chart+xml"/>
  <Override PartName="/ppt/charts/chart43.xml" ContentType="application/vnd.openxmlformats-officedocument.drawingml.chart+xml"/>
  <Override PartName="/ppt/charts/chart44.xml" ContentType="application/vnd.openxmlformats-officedocument.drawingml.chart+xml"/>
  <Override PartName="/ppt/charts/chart45.xml" ContentType="application/vnd.openxmlformats-officedocument.drawingml.chart+xml"/>
  <Override PartName="/ppt/charts/chart46.xml" ContentType="application/vnd.openxmlformats-officedocument.drawingml.chart+xml"/>
  <Override PartName="/ppt/tags/tag54.xml" ContentType="application/vnd.openxmlformats-officedocument.presentationml.tags+xml"/>
  <Override PartName="/ppt/notesSlides/notesSlide8.xml" ContentType="application/vnd.openxmlformats-officedocument.presentationml.notesSlide+xml"/>
  <Override PartName="/ppt/charts/chart47.xml" ContentType="application/vnd.openxmlformats-officedocument.drawingml.chart+xml"/>
  <Override PartName="/ppt/charts/style16.xml" ContentType="application/vnd.ms-office.chartstyle+xml"/>
  <Override PartName="/ppt/charts/colors16.xml" ContentType="application/vnd.ms-office.chartcolorstyle+xml"/>
  <Override PartName="/ppt/tags/tag55.xml" ContentType="application/vnd.openxmlformats-officedocument.presentationml.tags+xml"/>
  <Override PartName="/ppt/notesSlides/notesSlide9.xml" ContentType="application/vnd.openxmlformats-officedocument.presentationml.notesSlide+xml"/>
  <Override PartName="/ppt/charts/chart48.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49.xml" ContentType="application/vnd.openxmlformats-officedocument.drawingml.chart+xml"/>
  <Override PartName="/ppt/charts/style18.xml" ContentType="application/vnd.ms-office.chartstyle+xml"/>
  <Override PartName="/ppt/charts/colors18.xml" ContentType="application/vnd.ms-office.chartcolorstyle+xml"/>
  <Override PartName="/ppt/tags/tag56.xml" ContentType="application/vnd.openxmlformats-officedocument.presentationml.tags+xml"/>
  <Override PartName="/ppt/notesSlides/notesSlide10.xml" ContentType="application/vnd.openxmlformats-officedocument.presentationml.notesSlide+xml"/>
  <Override PartName="/ppt/charts/chart50.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51.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52.xml" ContentType="application/vnd.openxmlformats-officedocument.drawingml.chart+xml"/>
  <Override PartName="/ppt/charts/style21.xml" ContentType="application/vnd.ms-office.chartstyle+xml"/>
  <Override PartName="/ppt/charts/colors21.xml" ContentType="application/vnd.ms-office.chartcolorstyle+xml"/>
  <Override PartName="/ppt/tags/tag57.xml" ContentType="application/vnd.openxmlformats-officedocument.presentationml.tags+xml"/>
  <Override PartName="/ppt/notesSlides/notesSlide11.xml" ContentType="application/vnd.openxmlformats-officedocument.presentationml.notesSlide+xml"/>
  <Override PartName="/ppt/charts/chart53.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54.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55.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56.xml" ContentType="application/vnd.openxmlformats-officedocument.drawingml.chart+xml"/>
  <Override PartName="/ppt/charts/style25.xml" ContentType="application/vnd.ms-office.chartstyle+xml"/>
  <Override PartName="/ppt/charts/colors25.xml" ContentType="application/vnd.ms-office.chartcolorstyl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4" r:id="rId4"/>
  </p:sldMasterIdLst>
  <p:notesMasterIdLst>
    <p:notesMasterId r:id="rId35"/>
  </p:notesMasterIdLst>
  <p:sldIdLst>
    <p:sldId id="2147329454" r:id="rId5"/>
    <p:sldId id="2147475152" r:id="rId6"/>
    <p:sldId id="2147475178" r:id="rId7"/>
    <p:sldId id="2147473013" r:id="rId8"/>
    <p:sldId id="2147475151" r:id="rId9"/>
    <p:sldId id="2147473025" r:id="rId10"/>
    <p:sldId id="2147473029" r:id="rId11"/>
    <p:sldId id="2147473030" r:id="rId12"/>
    <p:sldId id="2147378510" r:id="rId13"/>
    <p:sldId id="2147378508" r:id="rId14"/>
    <p:sldId id="2147472930" r:id="rId15"/>
    <p:sldId id="2147475193" r:id="rId16"/>
    <p:sldId id="2147378386" r:id="rId17"/>
    <p:sldId id="2147471718" r:id="rId18"/>
    <p:sldId id="2147475156" r:id="rId19"/>
    <p:sldId id="2147378154" r:id="rId20"/>
    <p:sldId id="2147378155" r:id="rId21"/>
    <p:sldId id="2147378156" r:id="rId22"/>
    <p:sldId id="2147378157" r:id="rId23"/>
    <p:sldId id="2147473882" r:id="rId24"/>
    <p:sldId id="2147475174" r:id="rId25"/>
    <p:sldId id="2147475173" r:id="rId26"/>
    <p:sldId id="2147475171" r:id="rId27"/>
    <p:sldId id="2147475170" r:id="rId28"/>
    <p:sldId id="370" r:id="rId29"/>
    <p:sldId id="2147475172" r:id="rId30"/>
    <p:sldId id="2147475182" r:id="rId31"/>
    <p:sldId id="2147475181" r:id="rId32"/>
    <p:sldId id="2147475180" r:id="rId33"/>
    <p:sldId id="2147475179" r:id="rId34"/>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2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219F46E-3B23-D09F-47AD-C779851D2CA1}" name="Sophie  ZIMMERMANN" initials="SZ" userId="S::zimmermann.s@pricing.one::a3ccab47-c860-43ce-9c7d-ef7907b0df29" providerId="AD"/>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C2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C2644B-FBB3-4E70-8177-D39ED5E85D5B}" v="17" dt="2024-11-01T09:06:09.7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showGuides="1">
      <p:cViewPr varScale="1">
        <p:scale>
          <a:sx n="91" d="100"/>
          <a:sy n="91" d="100"/>
        </p:scale>
        <p:origin x="84" y="66"/>
      </p:cViewPr>
      <p:guideLst>
        <p:guide orient="horz" pos="940"/>
        <p:guide pos="2880"/>
        <p:guide orient="horz" pos="17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eriman EL HADIDI" userId="4b24840c-84b3-44ac-9131-ca3568cb403b" providerId="ADAL" clId="{DEC2644B-FBB3-4E70-8177-D39ED5E85D5B}"/>
    <pc:docChg chg="custSel modSld delMainMaster">
      <pc:chgData name="Neriman EL HADIDI" userId="4b24840c-84b3-44ac-9131-ca3568cb403b" providerId="ADAL" clId="{DEC2644B-FBB3-4E70-8177-D39ED5E85D5B}" dt="2024-11-01T09:06:09.704" v="16" actId="27918"/>
      <pc:docMkLst>
        <pc:docMk/>
      </pc:docMkLst>
      <pc:sldChg chg="delSp mod">
        <pc:chgData name="Neriman EL HADIDI" userId="4b24840c-84b3-44ac-9131-ca3568cb403b" providerId="ADAL" clId="{DEC2644B-FBB3-4E70-8177-D39ED5E85D5B}" dt="2024-11-01T09:05:30.544" v="12" actId="478"/>
        <pc:sldMkLst>
          <pc:docMk/>
          <pc:sldMk cId="3644918162" sldId="370"/>
        </pc:sldMkLst>
        <pc:spChg chg="del">
          <ac:chgData name="Neriman EL HADIDI" userId="4b24840c-84b3-44ac-9131-ca3568cb403b" providerId="ADAL" clId="{DEC2644B-FBB3-4E70-8177-D39ED5E85D5B}" dt="2024-11-01T09:05:30.544" v="12" actId="478"/>
          <ac:spMkLst>
            <pc:docMk/>
            <pc:sldMk cId="3644918162" sldId="370"/>
            <ac:spMk id="2" creationId="{6F37D498-61D2-430B-0FFE-1D6053FC2C2E}"/>
          </ac:spMkLst>
        </pc:spChg>
        <pc:spChg chg="del">
          <ac:chgData name="Neriman EL HADIDI" userId="4b24840c-84b3-44ac-9131-ca3568cb403b" providerId="ADAL" clId="{DEC2644B-FBB3-4E70-8177-D39ED5E85D5B}" dt="2024-11-01T09:05:30.544" v="12" actId="478"/>
          <ac:spMkLst>
            <pc:docMk/>
            <pc:sldMk cId="3644918162" sldId="370"/>
            <ac:spMk id="3" creationId="{E672400A-1108-3E3C-7422-CBA7B51FF8C8}"/>
          </ac:spMkLst>
        </pc:spChg>
      </pc:sldChg>
      <pc:sldChg chg="modSp mod">
        <pc:chgData name="Neriman EL HADIDI" userId="4b24840c-84b3-44ac-9131-ca3568cb403b" providerId="ADAL" clId="{DEC2644B-FBB3-4E70-8177-D39ED5E85D5B}" dt="2024-11-01T09:06:09.704" v="16" actId="27918"/>
        <pc:sldMkLst>
          <pc:docMk/>
          <pc:sldMk cId="1411033201" sldId="408"/>
        </pc:sldMkLst>
        <pc:graphicFrameChg chg="mod">
          <ac:chgData name="Neriman EL HADIDI" userId="4b24840c-84b3-44ac-9131-ca3568cb403b" providerId="ADAL" clId="{DEC2644B-FBB3-4E70-8177-D39ED5E85D5B}" dt="2024-11-01T09:05:51.351" v="13"/>
          <ac:graphicFrameMkLst>
            <pc:docMk/>
            <pc:sldMk cId="1411033201" sldId="408"/>
            <ac:graphicFrameMk id="16" creationId="{1500463F-9113-F853-0F0E-F384F111BD54}"/>
          </ac:graphicFrameMkLst>
        </pc:graphicFrameChg>
      </pc:sldChg>
      <pc:sldChg chg="modSp">
        <pc:chgData name="Neriman EL HADIDI" userId="4b24840c-84b3-44ac-9131-ca3568cb403b" providerId="ADAL" clId="{DEC2644B-FBB3-4E70-8177-D39ED5E85D5B}" dt="2024-11-01T09:01:17.763" v="4"/>
        <pc:sldMkLst>
          <pc:docMk/>
          <pc:sldMk cId="2693478404" sldId="2147329454"/>
        </pc:sldMkLst>
        <pc:graphicFrameChg chg="mod">
          <ac:chgData name="Neriman EL HADIDI" userId="4b24840c-84b3-44ac-9131-ca3568cb403b" providerId="ADAL" clId="{DEC2644B-FBB3-4E70-8177-D39ED5E85D5B}" dt="2024-11-01T09:01:10.407" v="3"/>
          <ac:graphicFrameMkLst>
            <pc:docMk/>
            <pc:sldMk cId="2693478404" sldId="2147329454"/>
            <ac:graphicFrameMk id="16" creationId="{D7F2F964-1E28-4339-8493-893E64CC273B}"/>
          </ac:graphicFrameMkLst>
        </pc:graphicFrameChg>
        <pc:graphicFrameChg chg="mod">
          <ac:chgData name="Neriman EL HADIDI" userId="4b24840c-84b3-44ac-9131-ca3568cb403b" providerId="ADAL" clId="{DEC2644B-FBB3-4E70-8177-D39ED5E85D5B}" dt="2024-11-01T09:01:17.763" v="4"/>
          <ac:graphicFrameMkLst>
            <pc:docMk/>
            <pc:sldMk cId="2693478404" sldId="2147329454"/>
            <ac:graphicFrameMk id="22" creationId="{B6BC63DB-BB68-E22B-6F46-70632876165B}"/>
          </ac:graphicFrameMkLst>
        </pc:graphicFrameChg>
      </pc:sldChg>
      <pc:sldChg chg="modSp">
        <pc:chgData name="Neriman EL HADIDI" userId="4b24840c-84b3-44ac-9131-ca3568cb403b" providerId="ADAL" clId="{DEC2644B-FBB3-4E70-8177-D39ED5E85D5B}" dt="2024-11-01T09:04:49.391" v="10"/>
        <pc:sldMkLst>
          <pc:docMk/>
          <pc:sldMk cId="1340521327" sldId="2147378386"/>
        </pc:sldMkLst>
        <pc:graphicFrameChg chg="mod">
          <ac:chgData name="Neriman EL HADIDI" userId="4b24840c-84b3-44ac-9131-ca3568cb403b" providerId="ADAL" clId="{DEC2644B-FBB3-4E70-8177-D39ED5E85D5B}" dt="2024-11-01T09:04:49.391" v="10"/>
          <ac:graphicFrameMkLst>
            <pc:docMk/>
            <pc:sldMk cId="1340521327" sldId="2147378386"/>
            <ac:graphicFrameMk id="22" creationId="{BDCCA8F9-9B4E-4C69-981A-F30479D8A570}"/>
          </ac:graphicFrameMkLst>
        </pc:graphicFrameChg>
      </pc:sldChg>
      <pc:sldChg chg="modSp mod">
        <pc:chgData name="Neriman EL HADIDI" userId="4b24840c-84b3-44ac-9131-ca3568cb403b" providerId="ADAL" clId="{DEC2644B-FBB3-4E70-8177-D39ED5E85D5B}" dt="2024-11-01T09:00:54.519" v="2" actId="14100"/>
        <pc:sldMkLst>
          <pc:docMk/>
          <pc:sldMk cId="1380102355" sldId="2147378506"/>
        </pc:sldMkLst>
        <pc:graphicFrameChg chg="mod modGraphic">
          <ac:chgData name="Neriman EL HADIDI" userId="4b24840c-84b3-44ac-9131-ca3568cb403b" providerId="ADAL" clId="{DEC2644B-FBB3-4E70-8177-D39ED5E85D5B}" dt="2024-11-01T09:00:54.519" v="2" actId="14100"/>
          <ac:graphicFrameMkLst>
            <pc:docMk/>
            <pc:sldMk cId="1380102355" sldId="2147378506"/>
            <ac:graphicFrameMk id="3" creationId="{BF02A555-6E65-401F-8EC5-C5F12914697A}"/>
          </ac:graphicFrameMkLst>
        </pc:graphicFrameChg>
      </pc:sldChg>
      <pc:sldChg chg="modSp">
        <pc:chgData name="Neriman EL HADIDI" userId="4b24840c-84b3-44ac-9131-ca3568cb403b" providerId="ADAL" clId="{DEC2644B-FBB3-4E70-8177-D39ED5E85D5B}" dt="2024-11-01T09:03:55.942" v="9"/>
        <pc:sldMkLst>
          <pc:docMk/>
          <pc:sldMk cId="3546637518" sldId="2147378510"/>
        </pc:sldMkLst>
        <pc:graphicFrameChg chg="mod">
          <ac:chgData name="Neriman EL HADIDI" userId="4b24840c-84b3-44ac-9131-ca3568cb403b" providerId="ADAL" clId="{DEC2644B-FBB3-4E70-8177-D39ED5E85D5B}" dt="2024-11-01T09:03:55.942" v="9"/>
          <ac:graphicFrameMkLst>
            <pc:docMk/>
            <pc:sldMk cId="3546637518" sldId="2147378510"/>
            <ac:graphicFrameMk id="6" creationId="{903336ED-9778-D2E5-A3B1-EA932B617DB3}"/>
          </ac:graphicFrameMkLst>
        </pc:graphicFrameChg>
        <pc:graphicFrameChg chg="mod">
          <ac:chgData name="Neriman EL HADIDI" userId="4b24840c-84b3-44ac-9131-ca3568cb403b" providerId="ADAL" clId="{DEC2644B-FBB3-4E70-8177-D39ED5E85D5B}" dt="2024-11-01T09:03:47.948" v="8"/>
          <ac:graphicFrameMkLst>
            <pc:docMk/>
            <pc:sldMk cId="3546637518" sldId="2147378510"/>
            <ac:graphicFrameMk id="20" creationId="{4F1AC2C4-E03E-4D63-9CFE-5DD45DD67548}"/>
          </ac:graphicFrameMkLst>
        </pc:graphicFrameChg>
      </pc:sldChg>
      <pc:sldChg chg="modSp">
        <pc:chgData name="Neriman EL HADIDI" userId="4b24840c-84b3-44ac-9131-ca3568cb403b" providerId="ADAL" clId="{DEC2644B-FBB3-4E70-8177-D39ED5E85D5B}" dt="2024-11-01T09:04:58.900" v="11"/>
        <pc:sldMkLst>
          <pc:docMk/>
          <pc:sldMk cId="2800720980" sldId="2147471718"/>
        </pc:sldMkLst>
        <pc:graphicFrameChg chg="mod">
          <ac:chgData name="Neriman EL HADIDI" userId="4b24840c-84b3-44ac-9131-ca3568cb403b" providerId="ADAL" clId="{DEC2644B-FBB3-4E70-8177-D39ED5E85D5B}" dt="2024-11-01T09:04:58.900" v="11"/>
          <ac:graphicFrameMkLst>
            <pc:docMk/>
            <pc:sldMk cId="2800720980" sldId="2147471718"/>
            <ac:graphicFrameMk id="22" creationId="{BDCCA8F9-9B4E-4C69-981A-F30479D8A570}"/>
          </ac:graphicFrameMkLst>
        </pc:graphicFrameChg>
      </pc:sldChg>
      <pc:sldChg chg="modSp mod">
        <pc:chgData name="Neriman EL HADIDI" userId="4b24840c-84b3-44ac-9131-ca3568cb403b" providerId="ADAL" clId="{DEC2644B-FBB3-4E70-8177-D39ED5E85D5B}" dt="2024-11-01T09:06:06.280" v="15" actId="27918"/>
        <pc:sldMkLst>
          <pc:docMk/>
          <pc:sldMk cId="354591731" sldId="2147473384"/>
        </pc:sldMkLst>
        <pc:graphicFrameChg chg="mod">
          <ac:chgData name="Neriman EL HADIDI" userId="4b24840c-84b3-44ac-9131-ca3568cb403b" providerId="ADAL" clId="{DEC2644B-FBB3-4E70-8177-D39ED5E85D5B}" dt="2024-11-01T09:06:02.513" v="14"/>
          <ac:graphicFrameMkLst>
            <pc:docMk/>
            <pc:sldMk cId="354591731" sldId="2147473384"/>
            <ac:graphicFrameMk id="16" creationId="{1500463F-9113-F853-0F0E-F384F111BD54}"/>
          </ac:graphicFrameMkLst>
        </pc:graphicFrameChg>
      </pc:sldChg>
      <pc:sldChg chg="delSp mod">
        <pc:chgData name="Neriman EL HADIDI" userId="4b24840c-84b3-44ac-9131-ca3568cb403b" providerId="ADAL" clId="{DEC2644B-FBB3-4E70-8177-D39ED5E85D5B}" dt="2024-11-01T09:02:21.352" v="5" actId="478"/>
        <pc:sldMkLst>
          <pc:docMk/>
          <pc:sldMk cId="3548136992" sldId="2147475151"/>
        </pc:sldMkLst>
        <pc:spChg chg="del">
          <ac:chgData name="Neriman EL HADIDI" userId="4b24840c-84b3-44ac-9131-ca3568cb403b" providerId="ADAL" clId="{DEC2644B-FBB3-4E70-8177-D39ED5E85D5B}" dt="2024-11-01T09:02:21.352" v="5" actId="478"/>
          <ac:spMkLst>
            <pc:docMk/>
            <pc:sldMk cId="3548136992" sldId="2147475151"/>
            <ac:spMk id="13" creationId="{07164268-310E-52F7-2DCD-44921744491C}"/>
          </ac:spMkLst>
        </pc:spChg>
      </pc:sldChg>
      <pc:sldMasterChg chg="del">
        <pc:chgData name="Neriman EL HADIDI" userId="4b24840c-84b3-44ac-9131-ca3568cb403b" providerId="ADAL" clId="{DEC2644B-FBB3-4E70-8177-D39ED5E85D5B}" dt="2024-11-01T09:00:26.894" v="0" actId="2696"/>
        <pc:sldMasterMkLst>
          <pc:docMk/>
          <pc:sldMasterMk cId="823099819" sldId="2147483792"/>
        </pc:sldMasterMkLst>
      </pc:sldMasterChg>
      <pc:sldMasterChg chg="del">
        <pc:chgData name="Neriman EL HADIDI" userId="4b24840c-84b3-44ac-9131-ca3568cb403b" providerId="ADAL" clId="{DEC2644B-FBB3-4E70-8177-D39ED5E85D5B}" dt="2024-11-01T09:00:36.050" v="1" actId="2696"/>
        <pc:sldMasterMkLst>
          <pc:docMk/>
          <pc:sldMasterMk cId="2323846169" sldId="2147483844"/>
        </pc:sldMasterMkLst>
      </pc:sldMaster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4.xml"/><Relationship Id="rId1" Type="http://schemas.microsoft.com/office/2011/relationships/chartStyle" Target="style4.xml"/></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5.xml"/><Relationship Id="rId1" Type="http://schemas.microsoft.com/office/2011/relationships/chartStyle" Target="style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6.xml"/><Relationship Id="rId1" Type="http://schemas.microsoft.com/office/2011/relationships/chartStyle" Target="style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7.xml"/><Relationship Id="rId1" Type="http://schemas.microsoft.com/office/2011/relationships/chartStyle" Target="style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8.xml"/><Relationship Id="rId1" Type="http://schemas.microsoft.com/office/2011/relationships/chartStyle" Target="style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9.xml"/><Relationship Id="rId1" Type="http://schemas.microsoft.com/office/2011/relationships/chartStyle" Target="style9.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0.xml"/><Relationship Id="rId1" Type="http://schemas.microsoft.com/office/2011/relationships/chartStyle" Target="style1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11.xml"/><Relationship Id="rId1" Type="http://schemas.microsoft.com/office/2011/relationships/chartStyle" Target="style1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12.xml"/><Relationship Id="rId1" Type="http://schemas.microsoft.com/office/2011/relationships/chartStyle" Target="style1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13.xml"/><Relationship Id="rId1" Type="http://schemas.microsoft.com/office/2011/relationships/chartStyle" Target="style13.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14.xml"/><Relationship Id="rId1" Type="http://schemas.microsoft.com/office/2011/relationships/chartStyle" Target="style14.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15.xml"/><Relationship Id="rId1" Type="http://schemas.microsoft.com/office/2011/relationships/chartStyle" Target="style15.xml"/></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1.xml"/><Relationship Id="rId1" Type="http://schemas.microsoft.com/office/2011/relationships/chartStyle" Target="style1.xml"/></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2.xml"/><Relationship Id="rId1" Type="http://schemas.microsoft.com/office/2011/relationships/chartStyle" Target="style2.xml"/></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7.xml.rels><?xml version="1.0" encoding="UTF-8" standalone="yes"?>
<Relationships xmlns="http://schemas.openxmlformats.org/package/2006/relationships"><Relationship Id="rId3" Type="http://schemas.openxmlformats.org/officeDocument/2006/relationships/package" Target="../embeddings/Microsoft_Excel_Worksheet46.xlsx"/><Relationship Id="rId2" Type="http://schemas.microsoft.com/office/2011/relationships/chartColorStyle" Target="colors16.xml"/><Relationship Id="rId1" Type="http://schemas.microsoft.com/office/2011/relationships/chartStyle" Target="style16.xml"/></Relationships>
</file>

<file path=ppt/charts/_rels/chart48.xml.rels><?xml version="1.0" encoding="UTF-8" standalone="yes"?>
<Relationships xmlns="http://schemas.openxmlformats.org/package/2006/relationships"><Relationship Id="rId3" Type="http://schemas.openxmlformats.org/officeDocument/2006/relationships/package" Target="../embeddings/Microsoft_Excel_Worksheet47.xlsx"/><Relationship Id="rId2" Type="http://schemas.microsoft.com/office/2011/relationships/chartColorStyle" Target="colors17.xml"/><Relationship Id="rId1" Type="http://schemas.microsoft.com/office/2011/relationships/chartStyle" Target="style17.xml"/></Relationships>
</file>

<file path=ppt/charts/_rels/chart49.xml.rels><?xml version="1.0" encoding="UTF-8" standalone="yes"?>
<Relationships xmlns="http://schemas.openxmlformats.org/package/2006/relationships"><Relationship Id="rId3" Type="http://schemas.openxmlformats.org/officeDocument/2006/relationships/package" Target="../embeddings/Microsoft_Excel_Worksheet48.xlsx"/><Relationship Id="rId2" Type="http://schemas.microsoft.com/office/2011/relationships/chartColorStyle" Target="colors18.xml"/><Relationship Id="rId1" Type="http://schemas.microsoft.com/office/2011/relationships/chartStyle" Target="style18.xml"/></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3" Type="http://schemas.openxmlformats.org/officeDocument/2006/relationships/package" Target="../embeddings/Microsoft_Excel_Worksheet49.xlsx"/><Relationship Id="rId2" Type="http://schemas.microsoft.com/office/2011/relationships/chartColorStyle" Target="colors19.xml"/><Relationship Id="rId1" Type="http://schemas.microsoft.com/office/2011/relationships/chartStyle" Target="style19.xml"/></Relationships>
</file>

<file path=ppt/charts/_rels/chart51.xml.rels><?xml version="1.0" encoding="UTF-8" standalone="yes"?>
<Relationships xmlns="http://schemas.openxmlformats.org/package/2006/relationships"><Relationship Id="rId3" Type="http://schemas.openxmlformats.org/officeDocument/2006/relationships/package" Target="../embeddings/Microsoft_Excel_Worksheet50.xlsx"/><Relationship Id="rId2" Type="http://schemas.microsoft.com/office/2011/relationships/chartColorStyle" Target="colors20.xml"/><Relationship Id="rId1" Type="http://schemas.microsoft.com/office/2011/relationships/chartStyle" Target="style20.xml"/></Relationships>
</file>

<file path=ppt/charts/_rels/chart52.xml.rels><?xml version="1.0" encoding="UTF-8" standalone="yes"?>
<Relationships xmlns="http://schemas.openxmlformats.org/package/2006/relationships"><Relationship Id="rId3" Type="http://schemas.openxmlformats.org/officeDocument/2006/relationships/package" Target="../embeddings/Microsoft_Excel_Worksheet51.xlsx"/><Relationship Id="rId2" Type="http://schemas.microsoft.com/office/2011/relationships/chartColorStyle" Target="colors21.xml"/><Relationship Id="rId1" Type="http://schemas.microsoft.com/office/2011/relationships/chartStyle" Target="style21.xml"/></Relationships>
</file>

<file path=ppt/charts/_rels/chart53.xml.rels><?xml version="1.0" encoding="UTF-8" standalone="yes"?>
<Relationships xmlns="http://schemas.openxmlformats.org/package/2006/relationships"><Relationship Id="rId3" Type="http://schemas.openxmlformats.org/officeDocument/2006/relationships/package" Target="../embeddings/Microsoft_Excel_Worksheet52.xlsx"/><Relationship Id="rId2" Type="http://schemas.microsoft.com/office/2011/relationships/chartColorStyle" Target="colors22.xml"/><Relationship Id="rId1" Type="http://schemas.microsoft.com/office/2011/relationships/chartStyle" Target="style22.xml"/></Relationships>
</file>

<file path=ppt/charts/_rels/chart54.xml.rels><?xml version="1.0" encoding="UTF-8" standalone="yes"?>
<Relationships xmlns="http://schemas.openxmlformats.org/package/2006/relationships"><Relationship Id="rId3" Type="http://schemas.openxmlformats.org/officeDocument/2006/relationships/package" Target="../embeddings/Microsoft_Excel_Worksheet53.xlsx"/><Relationship Id="rId2" Type="http://schemas.microsoft.com/office/2011/relationships/chartColorStyle" Target="colors23.xml"/><Relationship Id="rId1" Type="http://schemas.microsoft.com/office/2011/relationships/chartStyle" Target="style23.xml"/></Relationships>
</file>

<file path=ppt/charts/_rels/chart55.xml.rels><?xml version="1.0" encoding="UTF-8" standalone="yes"?>
<Relationships xmlns="http://schemas.openxmlformats.org/package/2006/relationships"><Relationship Id="rId3" Type="http://schemas.openxmlformats.org/officeDocument/2006/relationships/package" Target="../embeddings/Microsoft_Excel_Worksheet54.xlsx"/><Relationship Id="rId2" Type="http://schemas.microsoft.com/office/2011/relationships/chartColorStyle" Target="colors24.xml"/><Relationship Id="rId1" Type="http://schemas.microsoft.com/office/2011/relationships/chartStyle" Target="style24.xml"/></Relationships>
</file>

<file path=ppt/charts/_rels/chart56.xml.rels><?xml version="1.0" encoding="UTF-8" standalone="yes"?>
<Relationships xmlns="http://schemas.openxmlformats.org/package/2006/relationships"><Relationship Id="rId3" Type="http://schemas.openxmlformats.org/officeDocument/2006/relationships/package" Target="../embeddings/Microsoft_Excel_Worksheet55.xlsx"/><Relationship Id="rId2" Type="http://schemas.microsoft.com/office/2011/relationships/chartColorStyle" Target="colors25.xml"/><Relationship Id="rId1" Type="http://schemas.microsoft.com/office/2011/relationships/chartStyle" Target="style25.xml"/></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COUPON</c:v>
                </c:pt>
              </c:strCache>
            </c:strRef>
          </c:tx>
          <c:spPr>
            <a:solidFill>
              <a:srgbClr val="5B9F99"/>
            </a:solidFill>
            <a:ln>
              <a:noFill/>
            </a:ln>
            <a:effectLst/>
          </c:spPr>
          <c:invertIfNegative val="0"/>
          <c:dPt>
            <c:idx val="0"/>
            <c:invertIfNegative val="0"/>
            <c:bubble3D val="0"/>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Sheet1!$B$2:$B$11</c:f>
              <c:numCache>
                <c:formatCode>General</c:formatCode>
                <c:ptCount val="10"/>
                <c:pt idx="0">
                  <c:v>0.09</c:v>
                </c:pt>
                <c:pt idx="1">
                  <c:v>0.05</c:v>
                </c:pt>
                <c:pt idx="2">
                  <c:v>0.04</c:v>
                </c:pt>
                <c:pt idx="3">
                  <c:v>0.6</c:v>
                </c:pt>
                <c:pt idx="4">
                  <c:v>0.97</c:v>
                </c:pt>
                <c:pt idx="5">
                  <c:v>0.2</c:v>
                </c:pt>
                <c:pt idx="6">
                  <c:v>0.22</c:v>
                </c:pt>
                <c:pt idx="7">
                  <c:v>0.8</c:v>
                </c:pt>
                <c:pt idx="8">
                  <c:v>0.55000000000000004</c:v>
                </c:pt>
                <c:pt idx="9">
                  <c:v>0.1</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BUNDLE PACK</c:v>
                </c:pt>
              </c:strCache>
            </c:strRef>
          </c:tx>
          <c:spPr>
            <a:solidFill>
              <a:srgbClr val="83C7C1"/>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Sheet1!$C$2:$C$11</c:f>
              <c:numCache>
                <c:formatCode>General</c:formatCode>
                <c:ptCount val="10"/>
                <c:pt idx="0">
                  <c:v>0.57999999999999996</c:v>
                </c:pt>
                <c:pt idx="1">
                  <c:v>0.03</c:v>
                </c:pt>
                <c:pt idx="2">
                  <c:v>0.56999999999999995</c:v>
                </c:pt>
                <c:pt idx="3">
                  <c:v>0.38</c:v>
                </c:pt>
                <c:pt idx="4">
                  <c:v>0.03</c:v>
                </c:pt>
                <c:pt idx="5">
                  <c:v>0.1</c:v>
                </c:pt>
                <c:pt idx="6">
                  <c:v>0.03</c:v>
                </c:pt>
                <c:pt idx="7">
                  <c:v>0.03</c:v>
                </c:pt>
                <c:pt idx="8">
                  <c:v>0.03</c:v>
                </c:pt>
                <c:pt idx="9">
                  <c:v>0.92</c:v>
                </c:pt>
              </c:numCache>
            </c:numRef>
          </c:val>
          <c:extLst>
            <c:ext xmlns:c16="http://schemas.microsoft.com/office/drawing/2014/chart" uri="{C3380CC4-5D6E-409C-BE32-E72D297353CC}">
              <c16:uniqueId val="{00000002-47BD-42C0-969C-5FE5E95BAB12}"/>
            </c:ext>
          </c:extLst>
        </c:ser>
        <c:ser>
          <c:idx val="2"/>
          <c:order val="2"/>
          <c:tx>
            <c:strRef>
              <c:f>Sheet1!$D$1</c:f>
              <c:strCache>
                <c:ptCount val="1"/>
                <c:pt idx="0">
                  <c:v>SPECIAL PRICE</c:v>
                </c:pt>
              </c:strCache>
            </c:strRef>
          </c:tx>
          <c:spPr>
            <a:solidFill>
              <a:srgbClr val="A8D8D4"/>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Sheet1!$D$2:$D$11</c:f>
              <c:numCache>
                <c:formatCode>General</c:formatCode>
                <c:ptCount val="10"/>
                <c:pt idx="0">
                  <c:v>0.33</c:v>
                </c:pt>
                <c:pt idx="1">
                  <c:v>7.0000000000000007E-2</c:v>
                </c:pt>
                <c:pt idx="2">
                  <c:v>0.03</c:v>
                </c:pt>
                <c:pt idx="3">
                  <c:v>1.2E-2</c:v>
                </c:pt>
                <c:pt idx="4">
                  <c:v>0.22</c:v>
                </c:pt>
                <c:pt idx="5">
                  <c:v>0.03</c:v>
                </c:pt>
                <c:pt idx="6">
                  <c:v>7.0000000000000007E-2</c:v>
                </c:pt>
                <c:pt idx="7">
                  <c:v>7.0000000000000007E-2</c:v>
                </c:pt>
                <c:pt idx="8">
                  <c:v>7.0000000000000007E-2</c:v>
                </c:pt>
                <c:pt idx="9">
                  <c:v>0.22</c:v>
                </c:pt>
              </c:numCache>
            </c:numRef>
          </c:val>
          <c:extLst>
            <c:ext xmlns:c16="http://schemas.microsoft.com/office/drawing/2014/chart" uri="{C3380CC4-5D6E-409C-BE32-E72D297353CC}">
              <c16:uniqueId val="{00000002-47BD-42C0-969C-5FE5E95BAB12}"/>
            </c:ext>
          </c:extLst>
        </c:ser>
        <c:ser>
          <c:idx val="3"/>
          <c:order val="3"/>
          <c:tx>
            <c:strRef>
              <c:f>Sheet1!$E$1</c:f>
              <c:strCache>
                <c:ptCount val="1"/>
                <c:pt idx="0">
                  <c:v>SPECIAL PACK</c:v>
                </c:pt>
              </c:strCache>
            </c:strRef>
          </c:tx>
          <c:spPr>
            <a:solidFill>
              <a:srgbClr val="C6ECE8"/>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Sheet1!$E$2:$E$11</c:f>
              <c:numCache>
                <c:formatCode>General</c:formatCode>
                <c:ptCount val="10"/>
                <c:pt idx="0">
                  <c:v>0.03</c:v>
                </c:pt>
                <c:pt idx="1">
                  <c:v>0.82</c:v>
                </c:pt>
                <c:pt idx="2">
                  <c:v>0.55000000000000004</c:v>
                </c:pt>
                <c:pt idx="3">
                  <c:v>0.11</c:v>
                </c:pt>
                <c:pt idx="4">
                  <c:v>0.01</c:v>
                </c:pt>
                <c:pt idx="5">
                  <c:v>0.66</c:v>
                </c:pt>
                <c:pt idx="6">
                  <c:v>0.82</c:v>
                </c:pt>
                <c:pt idx="7">
                  <c:v>0.82</c:v>
                </c:pt>
                <c:pt idx="8">
                  <c:v>0.82</c:v>
                </c:pt>
                <c:pt idx="9">
                  <c:v>0.33</c:v>
                </c:pt>
              </c:numCache>
            </c:numRef>
          </c:val>
          <c:extLst>
            <c:ext xmlns:c16="http://schemas.microsoft.com/office/drawing/2014/chart" uri="{C3380CC4-5D6E-409C-BE32-E72D297353CC}">
              <c16:uniqueId val="{00000002-47BD-42C0-969C-5FE5E95BAB12}"/>
            </c:ext>
          </c:extLst>
        </c:ser>
        <c:ser>
          <c:idx val="4"/>
          <c:order val="4"/>
          <c:tx>
            <c:strRef>
              <c:f>Sheet1!$F$1</c:f>
              <c:strCache>
                <c:ptCount val="1"/>
                <c:pt idx="0">
                  <c:v>STRAIGHT DISCOUNT</c:v>
                </c:pt>
              </c:strCache>
            </c:strRef>
          </c:tx>
          <c:spPr>
            <a:solidFill>
              <a:srgbClr val="6FB3AD"/>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Sheet1!$F$2:$F$11</c:f>
              <c:numCache>
                <c:formatCode>General</c:formatCode>
                <c:ptCount val="10"/>
                <c:pt idx="0">
                  <c:v>1.0999999999999999E-2</c:v>
                </c:pt>
                <c:pt idx="1">
                  <c:v>7.0000000000000007E-2</c:v>
                </c:pt>
                <c:pt idx="2">
                  <c:v>0.39</c:v>
                </c:pt>
                <c:pt idx="3">
                  <c:v>0.62</c:v>
                </c:pt>
                <c:pt idx="4">
                  <c:v>0.01</c:v>
                </c:pt>
                <c:pt idx="5">
                  <c:v>0.21</c:v>
                </c:pt>
                <c:pt idx="6">
                  <c:v>7.0000000000000007E-2</c:v>
                </c:pt>
                <c:pt idx="7">
                  <c:v>7.0000000000000007E-2</c:v>
                </c:pt>
                <c:pt idx="8">
                  <c:v>7.0000000000000007E-2</c:v>
                </c:pt>
                <c:pt idx="9">
                  <c:v>0.08</c:v>
                </c:pt>
              </c:numCache>
            </c:numRef>
          </c:val>
          <c:extLst>
            <c:ext xmlns:c16="http://schemas.microsoft.com/office/drawing/2014/chart" uri="{C3380CC4-5D6E-409C-BE32-E72D297353CC}">
              <c16:uniqueId val="{00000002-47BD-42C0-969C-5FE5E95BAB12}"/>
            </c:ext>
          </c:extLst>
        </c:ser>
        <c:ser>
          <c:idx val="5"/>
          <c:order val="5"/>
          <c:tx>
            <c:strRef>
              <c:f>Sheet1!$G$1</c:f>
              <c:strCache>
                <c:ptCount val="1"/>
                <c:pt idx="0">
                  <c:v>NO TYPE</c:v>
                </c:pt>
              </c:strCache>
            </c:strRef>
          </c:tx>
          <c:spPr>
            <a:solidFill>
              <a:srgbClr val="79BDB7"/>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Sheet1!$G$2:$G$11</c:f>
              <c:numCache>
                <c:formatCode>General</c:formatCode>
                <c:ptCount val="10"/>
                <c:pt idx="0">
                  <c:v>0.33</c:v>
                </c:pt>
                <c:pt idx="1">
                  <c:v>0.01</c:v>
                </c:pt>
                <c:pt idx="2">
                  <c:v>0.01</c:v>
                </c:pt>
                <c:pt idx="3">
                  <c:v>0.3</c:v>
                </c:pt>
                <c:pt idx="4">
                  <c:v>0.1</c:v>
                </c:pt>
                <c:pt idx="5">
                  <c:v>0.55000000000000004</c:v>
                </c:pt>
                <c:pt idx="6">
                  <c:v>0.01</c:v>
                </c:pt>
                <c:pt idx="7">
                  <c:v>0.01</c:v>
                </c:pt>
                <c:pt idx="8">
                  <c:v>0.01</c:v>
                </c:pt>
                <c:pt idx="9">
                  <c:v>0.22</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89372756328472E-2"/>
          <c:y val="3.7948661595622463E-2"/>
          <c:w val="0.93691511195956778"/>
          <c:h val="0.78210123658438346"/>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Sheet1!$B$2:$B$13</c:f>
              <c:numCache>
                <c:formatCode>General</c:formatCode>
                <c:ptCount val="12"/>
                <c:pt idx="0">
                  <c:v>0.14887630398893711</c:v>
                </c:pt>
                <c:pt idx="1">
                  <c:v>0.14753507602507279</c:v>
                </c:pt>
                <c:pt idx="2">
                  <c:v>7.5169440447029987E-2</c:v>
                </c:pt>
                <c:pt idx="3">
                  <c:v>4.1742361940454768E-2</c:v>
                </c:pt>
                <c:pt idx="4">
                  <c:v>3.0456510717473014E-2</c:v>
                </c:pt>
                <c:pt idx="5">
                  <c:v>1.8965164593235755E-2</c:v>
                </c:pt>
                <c:pt idx="6">
                  <c:v>1.6475895117738282E-2</c:v>
                </c:pt>
                <c:pt idx="7">
                  <c:v>1.4455972273459553E-2</c:v>
                </c:pt>
                <c:pt idx="8">
                  <c:v>1.4356859550613872E-2</c:v>
                </c:pt>
                <c:pt idx="9">
                  <c:v>1.4154421307888014E-2</c:v>
                </c:pt>
                <c:pt idx="10">
                  <c:v>1.3893394204016671E-2</c:v>
                </c:pt>
                <c:pt idx="11">
                  <c:v>1.1433502985839681E-2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Feature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Sheet1!$C$2:$C$13</c:f>
              <c:numCache>
                <c:formatCode>General</c:formatCode>
                <c:ptCount val="12"/>
                <c:pt idx="0">
                  <c:v>9.1800439710634212E-3</c:v>
                </c:pt>
                <c:pt idx="1">
                  <c:v>0.2370275409572378</c:v>
                </c:pt>
                <c:pt idx="2">
                  <c:v>0.13304385637228747</c:v>
                </c:pt>
                <c:pt idx="3">
                  <c:v>5.7237173123776117E-2</c:v>
                </c:pt>
                <c:pt idx="4">
                  <c:v>0.10331603365087226</c:v>
                </c:pt>
                <c:pt idx="5">
                  <c:v>4.3563005891645391E-2</c:v>
                </c:pt>
                <c:pt idx="6">
                  <c:v>2.8912250554856692E-2</c:v>
                </c:pt>
                <c:pt idx="7">
                  <c:v>1.2316292813085248E-2</c:v>
                </c:pt>
                <c:pt idx="8">
                  <c:v>1.313011026521714E-2</c:v>
                </c:pt>
                <c:pt idx="9">
                  <c:v>2.5815096034049897E-2</c:v>
                </c:pt>
                <c:pt idx="10">
                  <c:v>1.9127019902252872E-2</c:v>
                </c:pt>
                <c:pt idx="11">
                  <c:v>1.7855771079084613E-2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0" vert="horz"/>
          <a:lstStyle/>
          <a:p>
            <a:pPr>
              <a:defRPr/>
            </a:pPr>
            <a:endParaRPr lang="en-US"/>
          </a:p>
        </c:txPr>
        <c:crossAx val="1433501040"/>
        <c:crosses val="autoZero"/>
        <c:auto val="1"/>
        <c:lblAlgn val="ctr"/>
        <c:lblOffset val="100"/>
        <c:noMultiLvlLbl val="0"/>
      </c:catAx>
      <c:valAx>
        <c:axId val="1433501040"/>
        <c:scaling>
          <c:orientation val="minMax"/>
        </c:scaling>
        <c:delete val="1"/>
        <c:axPos val="l"/>
        <c:numFmt formatCode="0%" sourceLinked="0"/>
        <c:majorTickMark val="out"/>
        <c:minorTickMark val="none"/>
        <c:tickLblPos val="nextTo"/>
        <c:crossAx val="1837882976"/>
        <c:crosses val="autoZero"/>
        <c:crossBetween val="between"/>
      </c:valAx>
      <c:spPr>
        <a:noFill/>
        <a:ln>
          <a:noFill/>
        </a:ln>
        <a:effectLst/>
      </c:spPr>
    </c:plotArea>
    <c:legend>
      <c:legendPos val="b"/>
      <c:layout>
        <c:manualLayout>
          <c:xMode val="edge"/>
          <c:yMode val="edge"/>
          <c:x val="0.31018634592872957"/>
          <c:y val="0.9195782501361186"/>
          <c:w val="0.34355071262700604"/>
          <c:h val="8.0421749863881425E-2"/>
        </c:manualLayout>
      </c:layout>
      <c:overlay val="0"/>
      <c:spPr>
        <a:noFill/>
        <a:ln>
          <a:noFill/>
        </a:ln>
        <a:effectLst/>
      </c:spPr>
      <c:txPr>
        <a:bodyPr rot="0" vert="horz"/>
        <a:lstStyle/>
        <a:p>
          <a:pPr>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solidFill>
            <a:schemeClr val="tx1"/>
          </a:solidFill>
        </a:defRPr>
      </a:pPr>
      <a:endParaRPr lang="en-US"/>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893728980341809E-2"/>
          <c:y val="4.1660304546965121E-2"/>
          <c:w val="0.93691511195956778"/>
          <c:h val="0.7820524939432844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Sheet1!$B$2:$B$13</c:f>
              <c:numCache>
                <c:formatCode>General</c:formatCode>
                <c:ptCount val="12"/>
                <c:pt idx="0">
                  <c:v>0.14887630398893711</c:v>
                </c:pt>
                <c:pt idx="1">
                  <c:v>0.14753507602507279</c:v>
                </c:pt>
                <c:pt idx="2">
                  <c:v>7.5169440447029987E-2</c:v>
                </c:pt>
                <c:pt idx="3">
                  <c:v>4.1742361940454768E-2</c:v>
                </c:pt>
                <c:pt idx="4">
                  <c:v>3.0456510717473014E-2</c:v>
                </c:pt>
                <c:pt idx="5">
                  <c:v>1.8965164593235755E-2</c:v>
                </c:pt>
                <c:pt idx="6">
                  <c:v>1.6475895117738282E-2</c:v>
                </c:pt>
                <c:pt idx="7">
                  <c:v>1.4455972273459553E-2</c:v>
                </c:pt>
                <c:pt idx="8">
                  <c:v>1.4356859550613872E-2</c:v>
                </c:pt>
                <c:pt idx="9">
                  <c:v>1.4154421307888014E-2</c:v>
                </c:pt>
                <c:pt idx="10">
                  <c:v>1.3893394204016671E-2</c:v>
                </c:pt>
                <c:pt idx="11">
                  <c:v>1.1433502985839681E-2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Display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Sheet1!$C$2:$C$13</c:f>
              <c:numCache>
                <c:formatCode>General</c:formatCode>
                <c:ptCount val="12"/>
                <c:pt idx="0">
                  <c:v>9.1800439710634212E-3</c:v>
                </c:pt>
                <c:pt idx="1">
                  <c:v>0.2370275409572378</c:v>
                </c:pt>
                <c:pt idx="2">
                  <c:v>0.13304385637228747</c:v>
                </c:pt>
                <c:pt idx="3">
                  <c:v>5.7237173123776117E-2</c:v>
                </c:pt>
                <c:pt idx="4">
                  <c:v>0.10331603365087226</c:v>
                </c:pt>
                <c:pt idx="5">
                  <c:v>4.3563005891645391E-2</c:v>
                </c:pt>
                <c:pt idx="6">
                  <c:v>2.8912250554856692E-2</c:v>
                </c:pt>
                <c:pt idx="7">
                  <c:v>1.2316292813085248E-2</c:v>
                </c:pt>
                <c:pt idx="8">
                  <c:v>1.313011026521714E-2</c:v>
                </c:pt>
                <c:pt idx="9">
                  <c:v>2.5815096034049897E-2</c:v>
                </c:pt>
                <c:pt idx="10">
                  <c:v>1.9127019902252872E-2</c:v>
                </c:pt>
                <c:pt idx="11">
                  <c:v>1.7855771079084613E-2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0" vert="horz"/>
          <a:lstStyle/>
          <a:p>
            <a:pPr>
              <a:defRPr/>
            </a:pPr>
            <a:endParaRPr lang="en-US"/>
          </a:p>
        </c:txPr>
        <c:crossAx val="1433501040"/>
        <c:crosses val="autoZero"/>
        <c:auto val="1"/>
        <c:lblAlgn val="ctr"/>
        <c:lblOffset val="100"/>
        <c:noMultiLvlLbl val="0"/>
      </c:catAx>
      <c:valAx>
        <c:axId val="1433501040"/>
        <c:scaling>
          <c:orientation val="minMax"/>
        </c:scaling>
        <c:delete val="1"/>
        <c:axPos val="l"/>
        <c:numFmt formatCode="0%" sourceLinked="0"/>
        <c:majorTickMark val="out"/>
        <c:minorTickMark val="none"/>
        <c:tickLblPos val="nextTo"/>
        <c:crossAx val="1837882976"/>
        <c:crosses val="autoZero"/>
        <c:crossBetween val="between"/>
      </c:valAx>
      <c:spPr>
        <a:noFill/>
        <a:ln>
          <a:noFill/>
        </a:ln>
        <a:effectLst/>
      </c:spPr>
    </c:plotArea>
    <c:legend>
      <c:legendPos val="b"/>
      <c:layout>
        <c:manualLayout>
          <c:xMode val="edge"/>
          <c:yMode val="edge"/>
          <c:x val="0.36596513476788334"/>
          <c:y val="0.92935175768467493"/>
          <c:w val="0.26493263520201288"/>
          <c:h val="6.3586476328904809E-2"/>
        </c:manualLayout>
      </c:layout>
      <c:overlay val="0"/>
      <c:spPr>
        <a:noFill/>
        <a:ln>
          <a:noFill/>
        </a:ln>
        <a:effectLst/>
      </c:spPr>
      <c:txPr>
        <a:bodyPr rot="0" vert="horz"/>
        <a:lstStyle/>
        <a:p>
          <a:pPr>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solidFill>
            <a:schemeClr val="tx1"/>
          </a:solidFill>
        </a:defRPr>
      </a:pPr>
      <a:endParaRPr lang="en-US"/>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72A7-4D08-96D7-E73109FBDC9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vert="horz"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1"/>
      <c:txPr>
        <a:bodyPr/>
        <a:lstStyle/>
        <a:p>
          <a:pPr>
            <a:defRPr sz="800">
              <a:latin typeface="Nexa Book"/>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19792786125353E-2"/>
          <c:y val="0.22555108645669017"/>
          <c:w val="0.96766497516299987"/>
          <c:h val="0.76466540290122786"/>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1-E3C4-46BC-AA3D-A3795B7CC7B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0-E3C4-46BC-AA3D-A3795B7CC7B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72A7-4D08-96D7-E73109FBDC9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38621105571207E-2"/>
          <c:y val="0.22640674019619741"/>
          <c:w val="0.96604631207450631"/>
          <c:h val="0.76380960518739549"/>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0-2A09-4FFC-9D4D-9CC3F6B2DEDD}"/>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1-2A09-4FFC-9D4D-9CC3F6B2DEDD}"/>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11845961320117E-2"/>
          <c:y val="0"/>
          <c:w val="0.96437630807735975"/>
          <c:h val="0.85225155098855032"/>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10810</c:v>
                </c:pt>
                <c:pt idx="1">
                  <c:v>10089</c:v>
                </c:pt>
                <c:pt idx="2">
                  <c:v>5121</c:v>
                </c:pt>
                <c:pt idx="3">
                  <c:v>7276</c:v>
                </c:pt>
                <c:pt idx="4">
                  <c:v>8916</c:v>
                </c:pt>
                <c:pt idx="5">
                  <c:v>9411</c:v>
                </c:pt>
                <c:pt idx="6">
                  <c:v>8041</c:v>
                </c:pt>
                <c:pt idx="7">
                  <c:v>8669</c:v>
                </c:pt>
                <c:pt idx="8">
                  <c:v>11931</c:v>
                </c:pt>
                <c:pt idx="9">
                  <c:v>8121</c:v>
                </c:pt>
                <c:pt idx="10">
                  <c:v>4572</c:v>
                </c:pt>
                <c:pt idx="11">
                  <c:v>8127</c:v>
                </c:pt>
                <c:pt idx="12">
                  <c:v>9262</c:v>
                </c:pt>
                <c:pt idx="13">
                  <c:v>8141</c:v>
                </c:pt>
                <c:pt idx="14">
                  <c:v>9018</c:v>
                </c:pt>
                <c:pt idx="15">
                  <c:v>9003</c:v>
                </c:pt>
                <c:pt idx="16">
                  <c:v>6797</c:v>
                </c:pt>
                <c:pt idx="17">
                  <c:v>4823</c:v>
                </c:pt>
                <c:pt idx="18">
                  <c:v>8083</c:v>
                </c:pt>
                <c:pt idx="19">
                  <c:v>11032</c:v>
                </c:pt>
                <c:pt idx="20">
                  <c:v>10107</c:v>
                </c:pt>
                <c:pt idx="21">
                  <c:v>8418</c:v>
                </c:pt>
                <c:pt idx="22">
                  <c:v>5994</c:v>
                </c:pt>
                <c:pt idx="23">
                  <c:v>7599</c:v>
                </c:pt>
                <c:pt idx="24">
                  <c:v>5115</c:v>
                </c:pt>
                <c:pt idx="25">
                  <c:v>3805</c:v>
                </c:pt>
                <c:pt idx="26">
                  <c:v>6006</c:v>
                </c:pt>
                <c:pt idx="27">
                  <c:v>7379</c:v>
                </c:pt>
                <c:pt idx="28">
                  <c:v>7123</c:v>
                </c:pt>
                <c:pt idx="29">
                  <c:v>7142</c:v>
                </c:pt>
                <c:pt idx="30">
                  <c:v>6877</c:v>
                </c:pt>
                <c:pt idx="31">
                  <c:v>6220</c:v>
                </c:pt>
                <c:pt idx="32">
                  <c:v>5853</c:v>
                </c:pt>
                <c:pt idx="33">
                  <c:v>6009</c:v>
                </c:pt>
                <c:pt idx="34">
                  <c:v>5303</c:v>
                </c:pt>
                <c:pt idx="35">
                  <c:v>5357</c:v>
                </c:pt>
                <c:pt idx="36">
                  <c:v>4769</c:v>
                </c:pt>
                <c:pt idx="37">
                  <c:v>2497</c:v>
                </c:pt>
                <c:pt idx="38">
                  <c:v>3398</c:v>
                </c:pt>
                <c:pt idx="39">
                  <c:v>3621</c:v>
                </c:pt>
                <c:pt idx="40">
                  <c:v>3879</c:v>
                </c:pt>
                <c:pt idx="41">
                  <c:v>4732</c:v>
                </c:pt>
                <c:pt idx="42">
                  <c:v>7308</c:v>
                </c:pt>
                <c:pt idx="43">
                  <c:v>9036</c:v>
                </c:pt>
                <c:pt idx="44">
                  <c:v>10084</c:v>
                </c:pt>
                <c:pt idx="45">
                  <c:v>9083</c:v>
                </c:pt>
                <c:pt idx="46">
                  <c:v>5482</c:v>
                </c:pt>
                <c:pt idx="47">
                  <c:v>3778</c:v>
                </c:pt>
                <c:pt idx="48">
                  <c:v>7809</c:v>
                </c:pt>
                <c:pt idx="49">
                  <c:v>7739</c:v>
                </c:pt>
                <c:pt idx="50">
                  <c:v>7596</c:v>
                </c:pt>
                <c:pt idx="51">
                  <c:v>6196</c:v>
                </c:pt>
                <c:pt idx="52">
                  <c:v>5910</c:v>
                </c:pt>
                <c:pt idx="53">
                  <c:v>3695</c:v>
                </c:pt>
                <c:pt idx="54">
                  <c:v>6430</c:v>
                </c:pt>
                <c:pt idx="55">
                  <c:v>8035</c:v>
                </c:pt>
                <c:pt idx="56">
                  <c:v>7611</c:v>
                </c:pt>
                <c:pt idx="57">
                  <c:v>9039</c:v>
                </c:pt>
                <c:pt idx="58">
                  <c:v>8087</c:v>
                </c:pt>
                <c:pt idx="59">
                  <c:v>8932</c:v>
                </c:pt>
                <c:pt idx="60">
                  <c:v>8868</c:v>
                </c:pt>
                <c:pt idx="61">
                  <c:v>13093</c:v>
                </c:pt>
                <c:pt idx="62">
                  <c:v>8128</c:v>
                </c:pt>
                <c:pt idx="63">
                  <c:v>4890</c:v>
                </c:pt>
                <c:pt idx="64">
                  <c:v>6845</c:v>
                </c:pt>
                <c:pt idx="65">
                  <c:v>8260</c:v>
                </c:pt>
                <c:pt idx="66">
                  <c:v>8951</c:v>
                </c:pt>
                <c:pt idx="67">
                  <c:v>9377</c:v>
                </c:pt>
                <c:pt idx="68">
                  <c:v>7130</c:v>
                </c:pt>
                <c:pt idx="69">
                  <c:v>4881</c:v>
                </c:pt>
                <c:pt idx="70">
                  <c:v>8326</c:v>
                </c:pt>
                <c:pt idx="71">
                  <c:v>6489</c:v>
                </c:pt>
                <c:pt idx="72">
                  <c:v>6081</c:v>
                </c:pt>
                <c:pt idx="73">
                  <c:v>7404</c:v>
                </c:pt>
                <c:pt idx="74">
                  <c:v>7204</c:v>
                </c:pt>
                <c:pt idx="75">
                  <c:v>8013</c:v>
                </c:pt>
                <c:pt idx="76">
                  <c:v>6689</c:v>
                </c:pt>
                <c:pt idx="77">
                  <c:v>6812</c:v>
                </c:pt>
                <c:pt idx="78">
                  <c:v>6117</c:v>
                </c:pt>
                <c:pt idx="79">
                  <c:v>6225</c:v>
                </c:pt>
                <c:pt idx="80">
                  <c:v>3929</c:v>
                </c:pt>
                <c:pt idx="81">
                  <c:v>2740</c:v>
                </c:pt>
                <c:pt idx="82">
                  <c:v>4127</c:v>
                </c:pt>
                <c:pt idx="83">
                  <c:v>4589</c:v>
                </c:pt>
                <c:pt idx="84">
                  <c:v>4916</c:v>
                </c:pt>
                <c:pt idx="85">
                  <c:v>5241</c:v>
                </c:pt>
                <c:pt idx="86">
                  <c:v>5137</c:v>
                </c:pt>
                <c:pt idx="87">
                  <c:v>5001</c:v>
                </c:pt>
                <c:pt idx="88">
                  <c:v>4319</c:v>
                </c:pt>
                <c:pt idx="89">
                  <c:v>4010</c:v>
                </c:pt>
                <c:pt idx="90">
                  <c:v>2753</c:v>
                </c:pt>
                <c:pt idx="91">
                  <c:v>1734</c:v>
                </c:pt>
                <c:pt idx="92">
                  <c:v>3341</c:v>
                </c:pt>
                <c:pt idx="93">
                  <c:v>5772</c:v>
                </c:pt>
                <c:pt idx="94">
                  <c:v>5197</c:v>
                </c:pt>
                <c:pt idx="95">
                  <c:v>3434</c:v>
                </c:pt>
                <c:pt idx="96">
                  <c:v>7685</c:v>
                </c:pt>
                <c:pt idx="97">
                  <c:v>4914</c:v>
                </c:pt>
                <c:pt idx="98">
                  <c:v>2971</c:v>
                </c:pt>
                <c:pt idx="99">
                  <c:v>5204</c:v>
                </c:pt>
                <c:pt idx="100">
                  <c:v>5523</c:v>
                </c:pt>
                <c:pt idx="101">
                  <c:v>5494</c:v>
                </c:pt>
                <c:pt idx="102">
                  <c:v>5440</c:v>
                </c:pt>
                <c:pt idx="103">
                  <c:v>9116</c:v>
                </c:pt>
              </c:numCache>
            </c:numRef>
          </c:val>
          <c:extLst>
            <c:ext xmlns:c16="http://schemas.microsoft.com/office/drawing/2014/chart" uri="{C3380CC4-5D6E-409C-BE32-E72D297353CC}">
              <c16:uniqueId val="{00000000-7F1C-42D6-AB69-34F16F98F945}"/>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0</c:v>
                </c:pt>
                <c:pt idx="1">
                  <c:v>1916</c:v>
                </c:pt>
                <c:pt idx="2">
                  <c:v>37396</c:v>
                </c:pt>
                <c:pt idx="3">
                  <c:v>12228</c:v>
                </c:pt>
                <c:pt idx="4">
                  <c:v>142</c:v>
                </c:pt>
                <c:pt idx="5">
                  <c:v>1</c:v>
                </c:pt>
                <c:pt idx="6">
                  <c:v>0</c:v>
                </c:pt>
                <c:pt idx="7">
                  <c:v>0</c:v>
                </c:pt>
                <c:pt idx="8">
                  <c:v>0</c:v>
                </c:pt>
                <c:pt idx="9">
                  <c:v>40819</c:v>
                </c:pt>
                <c:pt idx="10">
                  <c:v>42168</c:v>
                </c:pt>
                <c:pt idx="11">
                  <c:v>6578</c:v>
                </c:pt>
                <c:pt idx="12">
                  <c:v>17192</c:v>
                </c:pt>
                <c:pt idx="13">
                  <c:v>21303</c:v>
                </c:pt>
                <c:pt idx="14">
                  <c:v>7461</c:v>
                </c:pt>
                <c:pt idx="15">
                  <c:v>43</c:v>
                </c:pt>
                <c:pt idx="16">
                  <c:v>35829</c:v>
                </c:pt>
                <c:pt idx="17">
                  <c:v>44812</c:v>
                </c:pt>
                <c:pt idx="18">
                  <c:v>14043</c:v>
                </c:pt>
                <c:pt idx="19">
                  <c:v>60</c:v>
                </c:pt>
                <c:pt idx="20">
                  <c:v>1</c:v>
                </c:pt>
                <c:pt idx="21">
                  <c:v>18875</c:v>
                </c:pt>
                <c:pt idx="22">
                  <c:v>19234</c:v>
                </c:pt>
                <c:pt idx="23">
                  <c:v>2616</c:v>
                </c:pt>
                <c:pt idx="24">
                  <c:v>20182</c:v>
                </c:pt>
                <c:pt idx="25">
                  <c:v>31984</c:v>
                </c:pt>
                <c:pt idx="26">
                  <c:v>10227</c:v>
                </c:pt>
                <c:pt idx="27">
                  <c:v>18</c:v>
                </c:pt>
                <c:pt idx="28">
                  <c:v>2</c:v>
                </c:pt>
                <c:pt idx="29">
                  <c:v>6</c:v>
                </c:pt>
                <c:pt idx="30">
                  <c:v>0</c:v>
                </c:pt>
                <c:pt idx="31">
                  <c:v>0</c:v>
                </c:pt>
                <c:pt idx="32">
                  <c:v>0</c:v>
                </c:pt>
                <c:pt idx="33">
                  <c:v>8404</c:v>
                </c:pt>
                <c:pt idx="34">
                  <c:v>9887</c:v>
                </c:pt>
                <c:pt idx="35">
                  <c:v>3098</c:v>
                </c:pt>
                <c:pt idx="36">
                  <c:v>843</c:v>
                </c:pt>
                <c:pt idx="37">
                  <c:v>19596</c:v>
                </c:pt>
                <c:pt idx="38">
                  <c:v>7044</c:v>
                </c:pt>
                <c:pt idx="39">
                  <c:v>13</c:v>
                </c:pt>
                <c:pt idx="40">
                  <c:v>7657</c:v>
                </c:pt>
                <c:pt idx="41">
                  <c:v>13687</c:v>
                </c:pt>
                <c:pt idx="42">
                  <c:v>5078</c:v>
                </c:pt>
                <c:pt idx="43">
                  <c:v>39</c:v>
                </c:pt>
                <c:pt idx="44">
                  <c:v>2</c:v>
                </c:pt>
                <c:pt idx="45">
                  <c:v>5</c:v>
                </c:pt>
                <c:pt idx="46">
                  <c:v>41369</c:v>
                </c:pt>
                <c:pt idx="47">
                  <c:v>45452</c:v>
                </c:pt>
                <c:pt idx="48">
                  <c:v>446</c:v>
                </c:pt>
                <c:pt idx="49">
                  <c:v>13</c:v>
                </c:pt>
                <c:pt idx="50">
                  <c:v>1</c:v>
                </c:pt>
                <c:pt idx="51">
                  <c:v>14926</c:v>
                </c:pt>
                <c:pt idx="52">
                  <c:v>19078</c:v>
                </c:pt>
                <c:pt idx="53">
                  <c:v>29930</c:v>
                </c:pt>
                <c:pt idx="54">
                  <c:v>9386</c:v>
                </c:pt>
                <c:pt idx="55">
                  <c:v>185</c:v>
                </c:pt>
                <c:pt idx="56">
                  <c:v>2043</c:v>
                </c:pt>
                <c:pt idx="57">
                  <c:v>759</c:v>
                </c:pt>
                <c:pt idx="58">
                  <c:v>3</c:v>
                </c:pt>
                <c:pt idx="59">
                  <c:v>1367</c:v>
                </c:pt>
                <c:pt idx="60">
                  <c:v>3691</c:v>
                </c:pt>
                <c:pt idx="61">
                  <c:v>143</c:v>
                </c:pt>
                <c:pt idx="62">
                  <c:v>25495</c:v>
                </c:pt>
                <c:pt idx="63">
                  <c:v>32467</c:v>
                </c:pt>
                <c:pt idx="64">
                  <c:v>9174</c:v>
                </c:pt>
                <c:pt idx="65">
                  <c:v>96</c:v>
                </c:pt>
                <c:pt idx="66">
                  <c:v>27</c:v>
                </c:pt>
                <c:pt idx="67">
                  <c:v>24</c:v>
                </c:pt>
                <c:pt idx="68">
                  <c:v>40521</c:v>
                </c:pt>
                <c:pt idx="69">
                  <c:v>50190</c:v>
                </c:pt>
                <c:pt idx="70">
                  <c:v>1098</c:v>
                </c:pt>
                <c:pt idx="71">
                  <c:v>10923</c:v>
                </c:pt>
                <c:pt idx="72">
                  <c:v>14964</c:v>
                </c:pt>
                <c:pt idx="73">
                  <c:v>1998</c:v>
                </c:pt>
                <c:pt idx="74">
                  <c:v>15</c:v>
                </c:pt>
                <c:pt idx="75">
                  <c:v>42</c:v>
                </c:pt>
                <c:pt idx="76">
                  <c:v>845</c:v>
                </c:pt>
                <c:pt idx="77">
                  <c:v>24891</c:v>
                </c:pt>
                <c:pt idx="78">
                  <c:v>6259</c:v>
                </c:pt>
                <c:pt idx="79">
                  <c:v>15</c:v>
                </c:pt>
                <c:pt idx="80">
                  <c:v>18834</c:v>
                </c:pt>
                <c:pt idx="81">
                  <c:v>24637</c:v>
                </c:pt>
                <c:pt idx="82">
                  <c:v>16167</c:v>
                </c:pt>
                <c:pt idx="83">
                  <c:v>9715</c:v>
                </c:pt>
                <c:pt idx="84">
                  <c:v>2894</c:v>
                </c:pt>
                <c:pt idx="85">
                  <c:v>6</c:v>
                </c:pt>
                <c:pt idx="86">
                  <c:v>0</c:v>
                </c:pt>
                <c:pt idx="87">
                  <c:v>0</c:v>
                </c:pt>
                <c:pt idx="88">
                  <c:v>0</c:v>
                </c:pt>
                <c:pt idx="89">
                  <c:v>0</c:v>
                </c:pt>
                <c:pt idx="90">
                  <c:v>10681</c:v>
                </c:pt>
                <c:pt idx="91">
                  <c:v>13812</c:v>
                </c:pt>
                <c:pt idx="92">
                  <c:v>4483</c:v>
                </c:pt>
                <c:pt idx="93">
                  <c:v>17</c:v>
                </c:pt>
                <c:pt idx="94">
                  <c:v>38881</c:v>
                </c:pt>
                <c:pt idx="95">
                  <c:v>41220</c:v>
                </c:pt>
                <c:pt idx="96">
                  <c:v>398</c:v>
                </c:pt>
                <c:pt idx="97">
                  <c:v>22261</c:v>
                </c:pt>
                <c:pt idx="98">
                  <c:v>25702</c:v>
                </c:pt>
                <c:pt idx="99">
                  <c:v>3715</c:v>
                </c:pt>
                <c:pt idx="100">
                  <c:v>10</c:v>
                </c:pt>
                <c:pt idx="101">
                  <c:v>2</c:v>
                </c:pt>
                <c:pt idx="102">
                  <c:v>0</c:v>
                </c:pt>
                <c:pt idx="103">
                  <c:v>0</c:v>
                </c:pt>
              </c:numCache>
            </c:numRef>
          </c:val>
          <c:extLst>
            <c:ext xmlns:c16="http://schemas.microsoft.com/office/drawing/2014/chart" uri="{C3380CC4-5D6E-409C-BE32-E72D297353CC}">
              <c16:uniqueId val="{00000001-7F1C-42D6-AB69-34F16F98F945}"/>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4E00-47D8-B98F-F888755F1F0E}"/>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4E00-47D8-B98F-F888755F1F0E}"/>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456849691495307E-2"/>
          <c:y val="0.27975726895119418"/>
          <c:w val="0.96119032748959832"/>
          <c:h val="0.71045820353063349"/>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0-0F35-47AC-8F76-BEFC330A665E}"/>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1-0F35-47AC-8F76-BEFC330A665E}"/>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09502574346388E-2"/>
          <c:y val="0.13083628337387626"/>
          <c:w val="0.96438099485130724"/>
          <c:h val="0.68926382698704391"/>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5424</c:v>
                </c:pt>
                <c:pt idx="1">
                  <c:v>7694</c:v>
                </c:pt>
                <c:pt idx="2">
                  <c:v>8064</c:v>
                </c:pt>
                <c:pt idx="3">
                  <c:v>6105</c:v>
                </c:pt>
                <c:pt idx="4">
                  <c:v>4306</c:v>
                </c:pt>
                <c:pt idx="5">
                  <c:v>3336</c:v>
                </c:pt>
                <c:pt idx="6">
                  <c:v>3409</c:v>
                </c:pt>
                <c:pt idx="7">
                  <c:v>3185</c:v>
                </c:pt>
                <c:pt idx="8">
                  <c:v>3633</c:v>
                </c:pt>
                <c:pt idx="9">
                  <c:v>5065</c:v>
                </c:pt>
                <c:pt idx="10">
                  <c:v>5831</c:v>
                </c:pt>
                <c:pt idx="11">
                  <c:v>6041</c:v>
                </c:pt>
                <c:pt idx="12">
                  <c:v>5872</c:v>
                </c:pt>
                <c:pt idx="13">
                  <c:v>5386</c:v>
                </c:pt>
                <c:pt idx="14">
                  <c:v>5546</c:v>
                </c:pt>
                <c:pt idx="15">
                  <c:v>5797</c:v>
                </c:pt>
                <c:pt idx="16">
                  <c:v>3841</c:v>
                </c:pt>
                <c:pt idx="17">
                  <c:v>4474</c:v>
                </c:pt>
                <c:pt idx="18">
                  <c:v>4046</c:v>
                </c:pt>
                <c:pt idx="19">
                  <c:v>5739</c:v>
                </c:pt>
                <c:pt idx="20">
                  <c:v>4628</c:v>
                </c:pt>
                <c:pt idx="21">
                  <c:v>4043</c:v>
                </c:pt>
                <c:pt idx="22">
                  <c:v>3040</c:v>
                </c:pt>
                <c:pt idx="23">
                  <c:v>3112</c:v>
                </c:pt>
                <c:pt idx="24">
                  <c:v>2948</c:v>
                </c:pt>
                <c:pt idx="25">
                  <c:v>4052</c:v>
                </c:pt>
                <c:pt idx="26">
                  <c:v>340</c:v>
                </c:pt>
                <c:pt idx="27">
                  <c:v>406</c:v>
                </c:pt>
                <c:pt idx="28">
                  <c:v>554</c:v>
                </c:pt>
                <c:pt idx="29">
                  <c:v>3932</c:v>
                </c:pt>
                <c:pt idx="30">
                  <c:v>1999</c:v>
                </c:pt>
                <c:pt idx="31">
                  <c:v>2003</c:v>
                </c:pt>
                <c:pt idx="32">
                  <c:v>1782</c:v>
                </c:pt>
                <c:pt idx="33">
                  <c:v>2538</c:v>
                </c:pt>
                <c:pt idx="34">
                  <c:v>2795</c:v>
                </c:pt>
                <c:pt idx="35">
                  <c:v>3057</c:v>
                </c:pt>
                <c:pt idx="36">
                  <c:v>3241</c:v>
                </c:pt>
                <c:pt idx="37">
                  <c:v>2863</c:v>
                </c:pt>
                <c:pt idx="38">
                  <c:v>1742</c:v>
                </c:pt>
                <c:pt idx="39">
                  <c:v>1306</c:v>
                </c:pt>
                <c:pt idx="40">
                  <c:v>1600</c:v>
                </c:pt>
                <c:pt idx="41">
                  <c:v>3084</c:v>
                </c:pt>
                <c:pt idx="42">
                  <c:v>3587</c:v>
                </c:pt>
                <c:pt idx="43">
                  <c:v>3988</c:v>
                </c:pt>
                <c:pt idx="44">
                  <c:v>4116</c:v>
                </c:pt>
                <c:pt idx="45">
                  <c:v>4336</c:v>
                </c:pt>
                <c:pt idx="46">
                  <c:v>4213</c:v>
                </c:pt>
                <c:pt idx="47">
                  <c:v>4087</c:v>
                </c:pt>
                <c:pt idx="48">
                  <c:v>3314</c:v>
                </c:pt>
                <c:pt idx="49">
                  <c:v>3821</c:v>
                </c:pt>
                <c:pt idx="50">
                  <c:v>1905</c:v>
                </c:pt>
                <c:pt idx="51">
                  <c:v>4601</c:v>
                </c:pt>
                <c:pt idx="52">
                  <c:v>4532</c:v>
                </c:pt>
                <c:pt idx="53">
                  <c:v>4419</c:v>
                </c:pt>
                <c:pt idx="54">
                  <c:v>2489</c:v>
                </c:pt>
                <c:pt idx="55">
                  <c:v>2345</c:v>
                </c:pt>
                <c:pt idx="56">
                  <c:v>3038</c:v>
                </c:pt>
                <c:pt idx="57">
                  <c:v>4255</c:v>
                </c:pt>
                <c:pt idx="58">
                  <c:v>2925</c:v>
                </c:pt>
                <c:pt idx="59">
                  <c:v>2021</c:v>
                </c:pt>
                <c:pt idx="60">
                  <c:v>2115</c:v>
                </c:pt>
                <c:pt idx="61">
                  <c:v>4184</c:v>
                </c:pt>
                <c:pt idx="62">
                  <c:v>4940</c:v>
                </c:pt>
                <c:pt idx="63">
                  <c:v>5689</c:v>
                </c:pt>
                <c:pt idx="64">
                  <c:v>4866</c:v>
                </c:pt>
                <c:pt idx="65">
                  <c:v>4303</c:v>
                </c:pt>
                <c:pt idx="66">
                  <c:v>796</c:v>
                </c:pt>
                <c:pt idx="67">
                  <c:v>1015</c:v>
                </c:pt>
                <c:pt idx="68">
                  <c:v>575</c:v>
                </c:pt>
                <c:pt idx="69">
                  <c:v>4545</c:v>
                </c:pt>
                <c:pt idx="70">
                  <c:v>4789</c:v>
                </c:pt>
                <c:pt idx="71">
                  <c:v>4266</c:v>
                </c:pt>
                <c:pt idx="72">
                  <c:v>2262</c:v>
                </c:pt>
                <c:pt idx="73">
                  <c:v>2375</c:v>
                </c:pt>
                <c:pt idx="74">
                  <c:v>2028</c:v>
                </c:pt>
                <c:pt idx="75">
                  <c:v>2504</c:v>
                </c:pt>
                <c:pt idx="76">
                  <c:v>2759</c:v>
                </c:pt>
                <c:pt idx="77">
                  <c:v>1963</c:v>
                </c:pt>
                <c:pt idx="78">
                  <c:v>4173</c:v>
                </c:pt>
                <c:pt idx="79">
                  <c:v>2978</c:v>
                </c:pt>
                <c:pt idx="80">
                  <c:v>1941</c:v>
                </c:pt>
                <c:pt idx="81">
                  <c:v>1887</c:v>
                </c:pt>
                <c:pt idx="82">
                  <c:v>2078</c:v>
                </c:pt>
                <c:pt idx="83">
                  <c:v>3320</c:v>
                </c:pt>
                <c:pt idx="84">
                  <c:v>3041</c:v>
                </c:pt>
                <c:pt idx="85">
                  <c:v>2780</c:v>
                </c:pt>
                <c:pt idx="86">
                  <c:v>2988</c:v>
                </c:pt>
                <c:pt idx="87">
                  <c:v>2273</c:v>
                </c:pt>
                <c:pt idx="88">
                  <c:v>2301</c:v>
                </c:pt>
                <c:pt idx="89">
                  <c:v>2298</c:v>
                </c:pt>
                <c:pt idx="90">
                  <c:v>2674</c:v>
                </c:pt>
                <c:pt idx="91">
                  <c:v>2660</c:v>
                </c:pt>
                <c:pt idx="92">
                  <c:v>2819</c:v>
                </c:pt>
                <c:pt idx="93">
                  <c:v>2652</c:v>
                </c:pt>
                <c:pt idx="94">
                  <c:v>2536</c:v>
                </c:pt>
                <c:pt idx="95">
                  <c:v>2688</c:v>
                </c:pt>
                <c:pt idx="96">
                  <c:v>2415</c:v>
                </c:pt>
                <c:pt idx="97">
                  <c:v>2043</c:v>
                </c:pt>
                <c:pt idx="98">
                  <c:v>2222</c:v>
                </c:pt>
                <c:pt idx="99">
                  <c:v>2956</c:v>
                </c:pt>
                <c:pt idx="100">
                  <c:v>436</c:v>
                </c:pt>
                <c:pt idx="101">
                  <c:v>545</c:v>
                </c:pt>
                <c:pt idx="102">
                  <c:v>411</c:v>
                </c:pt>
                <c:pt idx="103">
                  <c:v>2657</c:v>
                </c:pt>
              </c:numCache>
            </c:numRef>
          </c:val>
          <c:extLst>
            <c:ext xmlns:c16="http://schemas.microsoft.com/office/drawing/2014/chart" uri="{C3380CC4-5D6E-409C-BE32-E72D297353CC}">
              <c16:uniqueId val="{00000000-F61D-48BC-8F2C-2427BC9DB9F7}"/>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788</c:v>
                </c:pt>
                <c:pt idx="1">
                  <c:v>10958</c:v>
                </c:pt>
                <c:pt idx="2">
                  <c:v>13555</c:v>
                </c:pt>
                <c:pt idx="3">
                  <c:v>12297</c:v>
                </c:pt>
                <c:pt idx="4">
                  <c:v>11165</c:v>
                </c:pt>
                <c:pt idx="5">
                  <c:v>8783</c:v>
                </c:pt>
                <c:pt idx="6">
                  <c:v>9989</c:v>
                </c:pt>
                <c:pt idx="7">
                  <c:v>5529</c:v>
                </c:pt>
                <c:pt idx="8">
                  <c:v>6362</c:v>
                </c:pt>
                <c:pt idx="9">
                  <c:v>5893</c:v>
                </c:pt>
                <c:pt idx="10">
                  <c:v>2544</c:v>
                </c:pt>
                <c:pt idx="11">
                  <c:v>225</c:v>
                </c:pt>
                <c:pt idx="12">
                  <c:v>584</c:v>
                </c:pt>
                <c:pt idx="13">
                  <c:v>546</c:v>
                </c:pt>
                <c:pt idx="14">
                  <c:v>178</c:v>
                </c:pt>
                <c:pt idx="15">
                  <c:v>26</c:v>
                </c:pt>
                <c:pt idx="16">
                  <c:v>16345</c:v>
                </c:pt>
                <c:pt idx="17">
                  <c:v>18415</c:v>
                </c:pt>
                <c:pt idx="18">
                  <c:v>6514</c:v>
                </c:pt>
                <c:pt idx="19">
                  <c:v>96</c:v>
                </c:pt>
                <c:pt idx="20">
                  <c:v>4622</c:v>
                </c:pt>
                <c:pt idx="21">
                  <c:v>6267</c:v>
                </c:pt>
                <c:pt idx="22">
                  <c:v>8289</c:v>
                </c:pt>
                <c:pt idx="23">
                  <c:v>8461</c:v>
                </c:pt>
                <c:pt idx="24">
                  <c:v>3085</c:v>
                </c:pt>
                <c:pt idx="25">
                  <c:v>202</c:v>
                </c:pt>
                <c:pt idx="26">
                  <c:v>13498</c:v>
                </c:pt>
                <c:pt idx="27">
                  <c:v>17015</c:v>
                </c:pt>
                <c:pt idx="28">
                  <c:v>7966</c:v>
                </c:pt>
                <c:pt idx="29">
                  <c:v>43</c:v>
                </c:pt>
                <c:pt idx="30">
                  <c:v>8668</c:v>
                </c:pt>
                <c:pt idx="31">
                  <c:v>9714</c:v>
                </c:pt>
                <c:pt idx="32">
                  <c:v>5639</c:v>
                </c:pt>
                <c:pt idx="33">
                  <c:v>2928</c:v>
                </c:pt>
                <c:pt idx="34">
                  <c:v>1384</c:v>
                </c:pt>
                <c:pt idx="35">
                  <c:v>312</c:v>
                </c:pt>
                <c:pt idx="36">
                  <c:v>527</c:v>
                </c:pt>
                <c:pt idx="37">
                  <c:v>554</c:v>
                </c:pt>
                <c:pt idx="38">
                  <c:v>7510</c:v>
                </c:pt>
                <c:pt idx="39">
                  <c:v>10610</c:v>
                </c:pt>
                <c:pt idx="40">
                  <c:v>3797</c:v>
                </c:pt>
                <c:pt idx="41">
                  <c:v>108</c:v>
                </c:pt>
                <c:pt idx="42">
                  <c:v>112</c:v>
                </c:pt>
                <c:pt idx="43">
                  <c:v>120</c:v>
                </c:pt>
                <c:pt idx="44">
                  <c:v>64</c:v>
                </c:pt>
                <c:pt idx="45">
                  <c:v>76</c:v>
                </c:pt>
                <c:pt idx="46">
                  <c:v>54</c:v>
                </c:pt>
                <c:pt idx="47">
                  <c:v>52</c:v>
                </c:pt>
                <c:pt idx="48">
                  <c:v>12536</c:v>
                </c:pt>
                <c:pt idx="49">
                  <c:v>16121</c:v>
                </c:pt>
                <c:pt idx="50">
                  <c:v>7616</c:v>
                </c:pt>
                <c:pt idx="51">
                  <c:v>25</c:v>
                </c:pt>
                <c:pt idx="52">
                  <c:v>45</c:v>
                </c:pt>
                <c:pt idx="53">
                  <c:v>22</c:v>
                </c:pt>
                <c:pt idx="54">
                  <c:v>13220</c:v>
                </c:pt>
                <c:pt idx="55">
                  <c:v>12617</c:v>
                </c:pt>
                <c:pt idx="56">
                  <c:v>3521</c:v>
                </c:pt>
                <c:pt idx="57">
                  <c:v>56</c:v>
                </c:pt>
                <c:pt idx="58">
                  <c:v>4188</c:v>
                </c:pt>
                <c:pt idx="59">
                  <c:v>4176</c:v>
                </c:pt>
                <c:pt idx="60">
                  <c:v>5584</c:v>
                </c:pt>
                <c:pt idx="61">
                  <c:v>8227</c:v>
                </c:pt>
                <c:pt idx="62">
                  <c:v>2884</c:v>
                </c:pt>
                <c:pt idx="63">
                  <c:v>172</c:v>
                </c:pt>
                <c:pt idx="64">
                  <c:v>167</c:v>
                </c:pt>
                <c:pt idx="65">
                  <c:v>111</c:v>
                </c:pt>
                <c:pt idx="66">
                  <c:v>19061</c:v>
                </c:pt>
                <c:pt idx="67">
                  <c:v>22806</c:v>
                </c:pt>
                <c:pt idx="68">
                  <c:v>10136</c:v>
                </c:pt>
                <c:pt idx="69">
                  <c:v>275</c:v>
                </c:pt>
                <c:pt idx="70">
                  <c:v>263</c:v>
                </c:pt>
                <c:pt idx="71">
                  <c:v>280</c:v>
                </c:pt>
                <c:pt idx="72">
                  <c:v>5159</c:v>
                </c:pt>
                <c:pt idx="73">
                  <c:v>7463</c:v>
                </c:pt>
                <c:pt idx="74">
                  <c:v>6894</c:v>
                </c:pt>
                <c:pt idx="75">
                  <c:v>5402</c:v>
                </c:pt>
                <c:pt idx="76">
                  <c:v>6667</c:v>
                </c:pt>
                <c:pt idx="77">
                  <c:v>4448</c:v>
                </c:pt>
                <c:pt idx="78">
                  <c:v>2013</c:v>
                </c:pt>
                <c:pt idx="79">
                  <c:v>87</c:v>
                </c:pt>
                <c:pt idx="80">
                  <c:v>7287</c:v>
                </c:pt>
                <c:pt idx="81">
                  <c:v>10948</c:v>
                </c:pt>
                <c:pt idx="82">
                  <c:v>3570</c:v>
                </c:pt>
                <c:pt idx="83">
                  <c:v>38</c:v>
                </c:pt>
                <c:pt idx="84">
                  <c:v>10</c:v>
                </c:pt>
                <c:pt idx="85">
                  <c:v>10</c:v>
                </c:pt>
                <c:pt idx="86">
                  <c:v>703</c:v>
                </c:pt>
                <c:pt idx="87">
                  <c:v>3282</c:v>
                </c:pt>
                <c:pt idx="88">
                  <c:v>3401</c:v>
                </c:pt>
                <c:pt idx="89">
                  <c:v>1288</c:v>
                </c:pt>
                <c:pt idx="90">
                  <c:v>42</c:v>
                </c:pt>
                <c:pt idx="91">
                  <c:v>34</c:v>
                </c:pt>
                <c:pt idx="92">
                  <c:v>10</c:v>
                </c:pt>
                <c:pt idx="93">
                  <c:v>8</c:v>
                </c:pt>
                <c:pt idx="94">
                  <c:v>11610</c:v>
                </c:pt>
                <c:pt idx="95">
                  <c:v>13969</c:v>
                </c:pt>
                <c:pt idx="96">
                  <c:v>4174</c:v>
                </c:pt>
                <c:pt idx="97">
                  <c:v>9270</c:v>
                </c:pt>
                <c:pt idx="98">
                  <c:v>3242</c:v>
                </c:pt>
                <c:pt idx="99">
                  <c:v>0</c:v>
                </c:pt>
                <c:pt idx="100">
                  <c:v>9868</c:v>
                </c:pt>
                <c:pt idx="101">
                  <c:v>12410</c:v>
                </c:pt>
                <c:pt idx="102">
                  <c:v>5436</c:v>
                </c:pt>
                <c:pt idx="103">
                  <c:v>45</c:v>
                </c:pt>
              </c:numCache>
            </c:numRef>
          </c:val>
          <c:extLst>
            <c:ext xmlns:c16="http://schemas.microsoft.com/office/drawing/2014/chart" uri="{C3380CC4-5D6E-409C-BE32-E72D297353CC}">
              <c16:uniqueId val="{00000001-F61D-48BC-8F2C-2427BC9DB9F7}"/>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09502574346388E-2"/>
          <c:y val="0.13083628337387626"/>
          <c:w val="0.96438099485130724"/>
          <c:h val="0.68926382698704391"/>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10810</c:v>
                </c:pt>
                <c:pt idx="1">
                  <c:v>10089</c:v>
                </c:pt>
                <c:pt idx="2">
                  <c:v>5121</c:v>
                </c:pt>
                <c:pt idx="3">
                  <c:v>7276</c:v>
                </c:pt>
                <c:pt idx="4">
                  <c:v>8916</c:v>
                </c:pt>
                <c:pt idx="5">
                  <c:v>9411</c:v>
                </c:pt>
                <c:pt idx="6">
                  <c:v>8041</c:v>
                </c:pt>
                <c:pt idx="7">
                  <c:v>8669</c:v>
                </c:pt>
                <c:pt idx="8">
                  <c:v>11931</c:v>
                </c:pt>
                <c:pt idx="9">
                  <c:v>8121</c:v>
                </c:pt>
                <c:pt idx="10">
                  <c:v>4572</c:v>
                </c:pt>
                <c:pt idx="11">
                  <c:v>8127</c:v>
                </c:pt>
                <c:pt idx="12">
                  <c:v>9262</c:v>
                </c:pt>
                <c:pt idx="13">
                  <c:v>8141</c:v>
                </c:pt>
                <c:pt idx="14">
                  <c:v>9018</c:v>
                </c:pt>
                <c:pt idx="15">
                  <c:v>9003</c:v>
                </c:pt>
                <c:pt idx="16">
                  <c:v>6797</c:v>
                </c:pt>
                <c:pt idx="17">
                  <c:v>4823</c:v>
                </c:pt>
                <c:pt idx="18">
                  <c:v>8083</c:v>
                </c:pt>
                <c:pt idx="19">
                  <c:v>11032</c:v>
                </c:pt>
                <c:pt idx="20">
                  <c:v>10107</c:v>
                </c:pt>
                <c:pt idx="21">
                  <c:v>8418</c:v>
                </c:pt>
                <c:pt idx="22">
                  <c:v>5994</c:v>
                </c:pt>
                <c:pt idx="23">
                  <c:v>7599</c:v>
                </c:pt>
                <c:pt idx="24">
                  <c:v>5115</c:v>
                </c:pt>
                <c:pt idx="25">
                  <c:v>3805</c:v>
                </c:pt>
                <c:pt idx="26">
                  <c:v>6006</c:v>
                </c:pt>
                <c:pt idx="27">
                  <c:v>7379</c:v>
                </c:pt>
                <c:pt idx="28">
                  <c:v>7123</c:v>
                </c:pt>
                <c:pt idx="29">
                  <c:v>7142</c:v>
                </c:pt>
                <c:pt idx="30">
                  <c:v>6877</c:v>
                </c:pt>
                <c:pt idx="31">
                  <c:v>6220</c:v>
                </c:pt>
                <c:pt idx="32">
                  <c:v>5853</c:v>
                </c:pt>
                <c:pt idx="33">
                  <c:v>6009</c:v>
                </c:pt>
                <c:pt idx="34">
                  <c:v>5303</c:v>
                </c:pt>
                <c:pt idx="35">
                  <c:v>5357</c:v>
                </c:pt>
                <c:pt idx="36">
                  <c:v>4769</c:v>
                </c:pt>
                <c:pt idx="37">
                  <c:v>2497</c:v>
                </c:pt>
                <c:pt idx="38">
                  <c:v>3398</c:v>
                </c:pt>
                <c:pt idx="39">
                  <c:v>3621</c:v>
                </c:pt>
                <c:pt idx="40">
                  <c:v>3879</c:v>
                </c:pt>
                <c:pt idx="41">
                  <c:v>4732</c:v>
                </c:pt>
                <c:pt idx="42">
                  <c:v>7308</c:v>
                </c:pt>
                <c:pt idx="43">
                  <c:v>9036</c:v>
                </c:pt>
                <c:pt idx="44">
                  <c:v>10084</c:v>
                </c:pt>
                <c:pt idx="45">
                  <c:v>9083</c:v>
                </c:pt>
                <c:pt idx="46">
                  <c:v>5482</c:v>
                </c:pt>
                <c:pt idx="47">
                  <c:v>3778</c:v>
                </c:pt>
                <c:pt idx="48">
                  <c:v>7809</c:v>
                </c:pt>
                <c:pt idx="49">
                  <c:v>7739</c:v>
                </c:pt>
                <c:pt idx="50">
                  <c:v>7596</c:v>
                </c:pt>
                <c:pt idx="51">
                  <c:v>6196</c:v>
                </c:pt>
                <c:pt idx="52">
                  <c:v>5910</c:v>
                </c:pt>
                <c:pt idx="53">
                  <c:v>3695</c:v>
                </c:pt>
                <c:pt idx="54">
                  <c:v>6430</c:v>
                </c:pt>
                <c:pt idx="55">
                  <c:v>8035</c:v>
                </c:pt>
                <c:pt idx="56">
                  <c:v>7611</c:v>
                </c:pt>
                <c:pt idx="57">
                  <c:v>9039</c:v>
                </c:pt>
                <c:pt idx="58">
                  <c:v>8087</c:v>
                </c:pt>
                <c:pt idx="59">
                  <c:v>8932</c:v>
                </c:pt>
                <c:pt idx="60">
                  <c:v>8868</c:v>
                </c:pt>
                <c:pt idx="61">
                  <c:v>13093</c:v>
                </c:pt>
                <c:pt idx="62">
                  <c:v>8128</c:v>
                </c:pt>
                <c:pt idx="63">
                  <c:v>4890</c:v>
                </c:pt>
                <c:pt idx="64">
                  <c:v>6845</c:v>
                </c:pt>
                <c:pt idx="65">
                  <c:v>8260</c:v>
                </c:pt>
                <c:pt idx="66">
                  <c:v>8951</c:v>
                </c:pt>
                <c:pt idx="67">
                  <c:v>9377</c:v>
                </c:pt>
                <c:pt idx="68">
                  <c:v>7130</c:v>
                </c:pt>
                <c:pt idx="69">
                  <c:v>4881</c:v>
                </c:pt>
                <c:pt idx="70">
                  <c:v>8326</c:v>
                </c:pt>
                <c:pt idx="71">
                  <c:v>6489</c:v>
                </c:pt>
                <c:pt idx="72">
                  <c:v>6081</c:v>
                </c:pt>
                <c:pt idx="73">
                  <c:v>7404</c:v>
                </c:pt>
                <c:pt idx="74">
                  <c:v>7204</c:v>
                </c:pt>
                <c:pt idx="75">
                  <c:v>8013</c:v>
                </c:pt>
                <c:pt idx="76">
                  <c:v>6689</c:v>
                </c:pt>
                <c:pt idx="77">
                  <c:v>6812</c:v>
                </c:pt>
                <c:pt idx="78">
                  <c:v>6117</c:v>
                </c:pt>
                <c:pt idx="79">
                  <c:v>6225</c:v>
                </c:pt>
                <c:pt idx="80">
                  <c:v>3929</c:v>
                </c:pt>
                <c:pt idx="81">
                  <c:v>2740</c:v>
                </c:pt>
                <c:pt idx="82">
                  <c:v>4127</c:v>
                </c:pt>
                <c:pt idx="83">
                  <c:v>4589</c:v>
                </c:pt>
                <c:pt idx="84">
                  <c:v>4916</c:v>
                </c:pt>
                <c:pt idx="85">
                  <c:v>5241</c:v>
                </c:pt>
                <c:pt idx="86">
                  <c:v>5137</c:v>
                </c:pt>
                <c:pt idx="87">
                  <c:v>5001</c:v>
                </c:pt>
                <c:pt idx="88">
                  <c:v>4319</c:v>
                </c:pt>
                <c:pt idx="89">
                  <c:v>4010</c:v>
                </c:pt>
                <c:pt idx="90">
                  <c:v>2753</c:v>
                </c:pt>
                <c:pt idx="91">
                  <c:v>1734</c:v>
                </c:pt>
                <c:pt idx="92">
                  <c:v>3341</c:v>
                </c:pt>
                <c:pt idx="93">
                  <c:v>5772</c:v>
                </c:pt>
                <c:pt idx="94">
                  <c:v>5197</c:v>
                </c:pt>
                <c:pt idx="95">
                  <c:v>3434</c:v>
                </c:pt>
                <c:pt idx="96">
                  <c:v>7685</c:v>
                </c:pt>
                <c:pt idx="97">
                  <c:v>4914</c:v>
                </c:pt>
                <c:pt idx="98">
                  <c:v>2971</c:v>
                </c:pt>
                <c:pt idx="99">
                  <c:v>5204</c:v>
                </c:pt>
                <c:pt idx="100">
                  <c:v>5523</c:v>
                </c:pt>
                <c:pt idx="101">
                  <c:v>5494</c:v>
                </c:pt>
                <c:pt idx="102">
                  <c:v>5440</c:v>
                </c:pt>
                <c:pt idx="103">
                  <c:v>9116</c:v>
                </c:pt>
              </c:numCache>
            </c:numRef>
          </c:val>
          <c:extLst>
            <c:ext xmlns:c16="http://schemas.microsoft.com/office/drawing/2014/chart" uri="{C3380CC4-5D6E-409C-BE32-E72D297353CC}">
              <c16:uniqueId val="{00000000-6F53-47D1-94A7-6E320397265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0</c:v>
                </c:pt>
                <c:pt idx="1">
                  <c:v>1916</c:v>
                </c:pt>
                <c:pt idx="2">
                  <c:v>37396</c:v>
                </c:pt>
                <c:pt idx="3">
                  <c:v>12228</c:v>
                </c:pt>
                <c:pt idx="4">
                  <c:v>142</c:v>
                </c:pt>
                <c:pt idx="5">
                  <c:v>1</c:v>
                </c:pt>
                <c:pt idx="6">
                  <c:v>0</c:v>
                </c:pt>
                <c:pt idx="7">
                  <c:v>0</c:v>
                </c:pt>
                <c:pt idx="8">
                  <c:v>0</c:v>
                </c:pt>
                <c:pt idx="9">
                  <c:v>40819</c:v>
                </c:pt>
                <c:pt idx="10">
                  <c:v>42168</c:v>
                </c:pt>
                <c:pt idx="11">
                  <c:v>6578</c:v>
                </c:pt>
                <c:pt idx="12">
                  <c:v>17192</c:v>
                </c:pt>
                <c:pt idx="13">
                  <c:v>21303</c:v>
                </c:pt>
                <c:pt idx="14">
                  <c:v>7461</c:v>
                </c:pt>
                <c:pt idx="15">
                  <c:v>43</c:v>
                </c:pt>
                <c:pt idx="16">
                  <c:v>35829</c:v>
                </c:pt>
                <c:pt idx="17">
                  <c:v>44812</c:v>
                </c:pt>
                <c:pt idx="18">
                  <c:v>14043</c:v>
                </c:pt>
                <c:pt idx="19">
                  <c:v>60</c:v>
                </c:pt>
                <c:pt idx="20">
                  <c:v>1</c:v>
                </c:pt>
                <c:pt idx="21">
                  <c:v>18875</c:v>
                </c:pt>
                <c:pt idx="22">
                  <c:v>19234</c:v>
                </c:pt>
                <c:pt idx="23">
                  <c:v>2616</c:v>
                </c:pt>
                <c:pt idx="24">
                  <c:v>20182</c:v>
                </c:pt>
                <c:pt idx="25">
                  <c:v>31984</c:v>
                </c:pt>
                <c:pt idx="26">
                  <c:v>10227</c:v>
                </c:pt>
                <c:pt idx="27">
                  <c:v>18</c:v>
                </c:pt>
                <c:pt idx="28">
                  <c:v>2</c:v>
                </c:pt>
                <c:pt idx="29">
                  <c:v>6</c:v>
                </c:pt>
                <c:pt idx="30">
                  <c:v>0</c:v>
                </c:pt>
                <c:pt idx="31">
                  <c:v>0</c:v>
                </c:pt>
                <c:pt idx="32">
                  <c:v>0</c:v>
                </c:pt>
                <c:pt idx="33">
                  <c:v>8404</c:v>
                </c:pt>
                <c:pt idx="34">
                  <c:v>9887</c:v>
                </c:pt>
                <c:pt idx="35">
                  <c:v>3098</c:v>
                </c:pt>
                <c:pt idx="36">
                  <c:v>843</c:v>
                </c:pt>
                <c:pt idx="37">
                  <c:v>19596</c:v>
                </c:pt>
                <c:pt idx="38">
                  <c:v>7044</c:v>
                </c:pt>
                <c:pt idx="39">
                  <c:v>13</c:v>
                </c:pt>
                <c:pt idx="40">
                  <c:v>7657</c:v>
                </c:pt>
                <c:pt idx="41">
                  <c:v>13687</c:v>
                </c:pt>
                <c:pt idx="42">
                  <c:v>5078</c:v>
                </c:pt>
                <c:pt idx="43">
                  <c:v>39</c:v>
                </c:pt>
                <c:pt idx="44">
                  <c:v>2</c:v>
                </c:pt>
                <c:pt idx="45">
                  <c:v>5</c:v>
                </c:pt>
                <c:pt idx="46">
                  <c:v>41369</c:v>
                </c:pt>
                <c:pt idx="47">
                  <c:v>45452</c:v>
                </c:pt>
                <c:pt idx="48">
                  <c:v>446</c:v>
                </c:pt>
                <c:pt idx="49">
                  <c:v>13</c:v>
                </c:pt>
                <c:pt idx="50">
                  <c:v>1</c:v>
                </c:pt>
                <c:pt idx="51">
                  <c:v>14926</c:v>
                </c:pt>
                <c:pt idx="52">
                  <c:v>19078</c:v>
                </c:pt>
                <c:pt idx="53">
                  <c:v>29930</c:v>
                </c:pt>
                <c:pt idx="54">
                  <c:v>9386</c:v>
                </c:pt>
                <c:pt idx="55">
                  <c:v>185</c:v>
                </c:pt>
                <c:pt idx="56">
                  <c:v>2043</c:v>
                </c:pt>
                <c:pt idx="57">
                  <c:v>759</c:v>
                </c:pt>
                <c:pt idx="58">
                  <c:v>3</c:v>
                </c:pt>
                <c:pt idx="59">
                  <c:v>1367</c:v>
                </c:pt>
                <c:pt idx="60">
                  <c:v>3691</c:v>
                </c:pt>
                <c:pt idx="61">
                  <c:v>143</c:v>
                </c:pt>
                <c:pt idx="62">
                  <c:v>25495</c:v>
                </c:pt>
                <c:pt idx="63">
                  <c:v>32467</c:v>
                </c:pt>
                <c:pt idx="64">
                  <c:v>9174</c:v>
                </c:pt>
                <c:pt idx="65">
                  <c:v>96</c:v>
                </c:pt>
                <c:pt idx="66">
                  <c:v>27</c:v>
                </c:pt>
                <c:pt idx="67">
                  <c:v>24</c:v>
                </c:pt>
                <c:pt idx="68">
                  <c:v>40521</c:v>
                </c:pt>
                <c:pt idx="69">
                  <c:v>50190</c:v>
                </c:pt>
                <c:pt idx="70">
                  <c:v>1098</c:v>
                </c:pt>
                <c:pt idx="71">
                  <c:v>10923</c:v>
                </c:pt>
                <c:pt idx="72">
                  <c:v>14964</c:v>
                </c:pt>
                <c:pt idx="73">
                  <c:v>1998</c:v>
                </c:pt>
                <c:pt idx="74">
                  <c:v>15</c:v>
                </c:pt>
                <c:pt idx="75">
                  <c:v>42</c:v>
                </c:pt>
                <c:pt idx="76">
                  <c:v>845</c:v>
                </c:pt>
                <c:pt idx="77">
                  <c:v>24891</c:v>
                </c:pt>
                <c:pt idx="78">
                  <c:v>6259</c:v>
                </c:pt>
                <c:pt idx="79">
                  <c:v>15</c:v>
                </c:pt>
                <c:pt idx="80">
                  <c:v>18834</c:v>
                </c:pt>
                <c:pt idx="81">
                  <c:v>24637</c:v>
                </c:pt>
                <c:pt idx="82">
                  <c:v>16167</c:v>
                </c:pt>
                <c:pt idx="83">
                  <c:v>9715</c:v>
                </c:pt>
                <c:pt idx="84">
                  <c:v>2894</c:v>
                </c:pt>
                <c:pt idx="85">
                  <c:v>6</c:v>
                </c:pt>
                <c:pt idx="86">
                  <c:v>0</c:v>
                </c:pt>
                <c:pt idx="87">
                  <c:v>0</c:v>
                </c:pt>
                <c:pt idx="88">
                  <c:v>0</c:v>
                </c:pt>
                <c:pt idx="89">
                  <c:v>0</c:v>
                </c:pt>
                <c:pt idx="90">
                  <c:v>10681</c:v>
                </c:pt>
                <c:pt idx="91">
                  <c:v>13812</c:v>
                </c:pt>
                <c:pt idx="92">
                  <c:v>4483</c:v>
                </c:pt>
                <c:pt idx="93">
                  <c:v>17</c:v>
                </c:pt>
                <c:pt idx="94">
                  <c:v>38881</c:v>
                </c:pt>
                <c:pt idx="95">
                  <c:v>41220</c:v>
                </c:pt>
                <c:pt idx="96">
                  <c:v>398</c:v>
                </c:pt>
                <c:pt idx="97">
                  <c:v>22261</c:v>
                </c:pt>
                <c:pt idx="98">
                  <c:v>25702</c:v>
                </c:pt>
                <c:pt idx="99">
                  <c:v>3715</c:v>
                </c:pt>
                <c:pt idx="100">
                  <c:v>10</c:v>
                </c:pt>
                <c:pt idx="101">
                  <c:v>2</c:v>
                </c:pt>
                <c:pt idx="102">
                  <c:v>0</c:v>
                </c:pt>
                <c:pt idx="103">
                  <c:v>0</c:v>
                </c:pt>
              </c:numCache>
            </c:numRef>
          </c:val>
          <c:extLst>
            <c:ext xmlns:c16="http://schemas.microsoft.com/office/drawing/2014/chart" uri="{C3380CC4-5D6E-409C-BE32-E72D297353CC}">
              <c16:uniqueId val="{00000001-6F53-47D1-94A7-6E320397265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DD3D-4642-97D9-E9DEC2D41E77}"/>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DD3D-4642-97D9-E9DEC2D41E77}"/>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3-DDC5-4BB0-9697-B3C6B8123A4B}"/>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chemeClr val="bg2"/>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chemeClr val="bg2"/>
              </a:solidFill>
              <a:ln>
                <a:noFill/>
              </a:ln>
              <a:effectLst/>
            </c:spPr>
            <c:extLst>
              <c:ext xmlns:c16="http://schemas.microsoft.com/office/drawing/2014/chart" uri="{C3380CC4-5D6E-409C-BE32-E72D297353CC}">
                <c16:uniqueId val="{00000005-26FB-4B52-8D72-D56D618E8EAF}"/>
              </c:ext>
            </c:extLst>
          </c:dPt>
          <c:dPt>
            <c:idx val="3"/>
            <c:invertIfNegative val="0"/>
            <c:bubble3D val="0"/>
            <c:extLst>
              <c:ext xmlns:c16="http://schemas.microsoft.com/office/drawing/2014/chart" uri="{C3380CC4-5D6E-409C-BE32-E72D297353CC}">
                <c16:uniqueId val="{00000007-26FB-4B52-8D72-D56D618E8EAF}"/>
              </c:ext>
            </c:extLst>
          </c:dPt>
          <c:dPt>
            <c:idx val="4"/>
            <c:invertIfNegative val="0"/>
            <c:bubble3D val="0"/>
            <c:extLst>
              <c:ext xmlns:c16="http://schemas.microsoft.com/office/drawing/2014/chart" uri="{C3380CC4-5D6E-409C-BE32-E72D297353CC}">
                <c16:uniqueId val="{00000009-26FB-4B52-8D72-D56D618E8EAF}"/>
              </c:ext>
            </c:extLst>
          </c:dPt>
          <c:dPt>
            <c:idx val="5"/>
            <c:invertIfNegative val="0"/>
            <c:bubble3D val="0"/>
            <c:extLst>
              <c:ext xmlns:c16="http://schemas.microsoft.com/office/drawing/2014/chart" uri="{C3380CC4-5D6E-409C-BE32-E72D297353CC}">
                <c16:uniqueId val="{0000000B-26FB-4B52-8D72-D56D618E8EAF}"/>
              </c:ext>
            </c:extLst>
          </c:dPt>
          <c:dPt>
            <c:idx val="6"/>
            <c:invertIfNegative val="0"/>
            <c:bubble3D val="0"/>
            <c:spPr>
              <a:solidFill>
                <a:schemeClr val="bg2"/>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74F043BD-8E81-4760-BA31-9262D3E0C5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085E5740-FCE8-46E0-B60E-09EEEA4A59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76709DB3-0060-4C93-A22E-9A2EE47090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EFD8F532-4349-47DF-A68D-1C2A52528D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184758CF-3AFD-4DB7-B3AC-1175A89073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03C8A808-9134-43A2-BBCA-E138E6D446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20268479-D676-456B-8DBA-4194AA9A3F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732E4036-69D2-4127-A8CA-D0DD622AE3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0D798E54-5438-4323-AEC3-1A6B433190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10065615-F6D2-469B-A1FE-327876B45F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20D72AB4-52A8-4F5A-A9F4-03EDA5FBA1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B2D-4A32-96D2-9C641BCDE5CC}"/>
                </c:ext>
              </c:extLst>
            </c:dLbl>
            <c:dLbl>
              <c:idx val="11"/>
              <c:tx>
                <c:rich>
                  <a:bodyPr/>
                  <a:lstStyle/>
                  <a:p>
                    <a:fld id="{57B5FC07-A7B7-4B13-993B-E82764EB92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26FB-4B52-8D72-D56D618E8EAF}"/>
                </c:ext>
              </c:extLst>
            </c:dLbl>
            <c:dLbl>
              <c:idx val="12"/>
              <c:tx>
                <c:rich>
                  <a:bodyPr/>
                  <a:lstStyle/>
                  <a:p>
                    <a:fld id="{C3552749-AB3F-4262-B25F-3CDD5FEDF8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7B2D-4A32-96D2-9C641BCDE5CC}"/>
                </c:ext>
              </c:extLst>
            </c:dLbl>
            <c:dLbl>
              <c:idx val="13"/>
              <c:tx>
                <c:rich>
                  <a:bodyPr/>
                  <a:lstStyle/>
                  <a:p>
                    <a:fld id="{37687E5D-7BFD-49E3-8E7E-EDE9634924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26FB-4B52-8D72-D56D618E8EAF}"/>
                </c:ext>
              </c:extLst>
            </c:dLbl>
            <c:dLbl>
              <c:idx val="14"/>
              <c:tx>
                <c:rich>
                  <a:bodyPr/>
                  <a:lstStyle/>
                  <a:p>
                    <a:fld id="{DF3DB7DA-5648-4AC8-974A-00582ADE28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26FB-4B52-8D72-D56D618E8EAF}"/>
                </c:ext>
              </c:extLst>
            </c:dLbl>
            <c:dLbl>
              <c:idx val="15"/>
              <c:tx>
                <c:rich>
                  <a:bodyPr/>
                  <a:lstStyle/>
                  <a:p>
                    <a:fld id="{B3F0B9E8-65D8-4344-8A10-2C567A253A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26FB-4B52-8D72-D56D618E8EAF}"/>
                </c:ext>
              </c:extLst>
            </c:dLbl>
            <c:dLbl>
              <c:idx val="16"/>
              <c:tx>
                <c:rich>
                  <a:bodyPr/>
                  <a:lstStyle/>
                  <a:p>
                    <a:fld id="{D65304A3-4CFD-4273-ACAB-04855F47BA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0A6E-4C83-9A06-9C3309B2855E}"/>
                </c:ext>
              </c:extLst>
            </c:dLbl>
            <c:dLbl>
              <c:idx val="17"/>
              <c:tx>
                <c:rich>
                  <a:bodyPr/>
                  <a:lstStyle/>
                  <a:p>
                    <a:fld id="{09DE41F2-535C-43EF-B627-2B79424B4F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0A6E-4C83-9A06-9C3309B2855E}"/>
                </c:ext>
              </c:extLst>
            </c:dLbl>
            <c:dLbl>
              <c:idx val="18"/>
              <c:tx>
                <c:rich>
                  <a:bodyPr/>
                  <a:lstStyle/>
                  <a:p>
                    <a:fld id="{D5F8D9DC-7339-4038-B89A-7359732EC8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0A6E-4C83-9A06-9C3309B2855E}"/>
                </c:ext>
              </c:extLst>
            </c:dLbl>
            <c:dLbl>
              <c:idx val="19"/>
              <c:tx>
                <c:rich>
                  <a:bodyPr/>
                  <a:lstStyle/>
                  <a:p>
                    <a:fld id="{1F1FB654-5BA5-473E-9D48-8C08DA33B0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0A6E-4C83-9A06-9C3309B2855E}"/>
                </c:ext>
              </c:extLst>
            </c:dLbl>
            <c:dLbl>
              <c:idx val="20"/>
              <c:tx>
                <c:rich>
                  <a:bodyPr/>
                  <a:lstStyle/>
                  <a:p>
                    <a:fld id="{6C4CDB49-173C-4076-9EBD-E0B66FAC6A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C5AD-4BCF-9CB2-60EDA2D7DB42}"/>
                </c:ext>
              </c:extLst>
            </c:dLbl>
            <c:dLbl>
              <c:idx val="21"/>
              <c:tx>
                <c:rich>
                  <a:bodyPr/>
                  <a:lstStyle/>
                  <a:p>
                    <a:fld id="{B0423371-FD6E-4A96-B888-FC61C55A76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5AD-4BCF-9CB2-60EDA2D7DB42}"/>
                </c:ext>
              </c:extLst>
            </c:dLbl>
            <c:dLbl>
              <c:idx val="22"/>
              <c:tx>
                <c:rich>
                  <a:bodyPr/>
                  <a:lstStyle/>
                  <a:p>
                    <a:fld id="{E9AFF60C-64CA-4F2C-ACC2-A9CDB80F39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5AD-4BCF-9CB2-60EDA2D7DB42}"/>
                </c:ext>
              </c:extLst>
            </c:dLbl>
            <c:dLbl>
              <c:idx val="23"/>
              <c:tx>
                <c:rich>
                  <a:bodyPr/>
                  <a:lstStyle/>
                  <a:p>
                    <a:fld id="{2D137C62-EFA7-4E01-ABDE-4539BA7AA3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5AD-4BCF-9CB2-60EDA2D7DB42}"/>
                </c:ext>
              </c:extLst>
            </c:dLbl>
            <c:dLbl>
              <c:idx val="24"/>
              <c:tx>
                <c:rich>
                  <a:bodyPr/>
                  <a:lstStyle/>
                  <a:p>
                    <a:fld id="{F66A76B2-5AAA-4925-9271-29C9976EED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0A6E-4C83-9A06-9C3309B2855E}"/>
                </c:ext>
              </c:extLst>
            </c:dLbl>
            <c:dLbl>
              <c:idx val="25"/>
              <c:tx>
                <c:rich>
                  <a:bodyPr/>
                  <a:lstStyle/>
                  <a:p>
                    <a:fld id="{3BB7C1DF-DCAC-4A08-B7E7-1C70DF1644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D12-44DE-B956-CABCB15EBC04}"/>
                </c:ext>
              </c:extLst>
            </c:dLbl>
            <c:dLbl>
              <c:idx val="26"/>
              <c:tx>
                <c:rich>
                  <a:bodyPr/>
                  <a:lstStyle/>
                  <a:p>
                    <a:fld id="{513B78D4-1639-4533-A3C0-43923FCFDE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D12-44DE-B956-CABCB15EBC04}"/>
                </c:ext>
              </c:extLst>
            </c:dLbl>
            <c:dLbl>
              <c:idx val="27"/>
              <c:tx>
                <c:rich>
                  <a:bodyPr/>
                  <a:lstStyle/>
                  <a:p>
                    <a:fld id="{039AF331-FA13-4C60-9AF0-88FF54E524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D12-44DE-B956-CABCB15EBC04}"/>
                </c:ext>
              </c:extLst>
            </c:dLbl>
            <c:dLbl>
              <c:idx val="28"/>
              <c:tx>
                <c:rich>
                  <a:bodyPr/>
                  <a:lstStyle/>
                  <a:p>
                    <a:fld id="{417502C9-86C5-4D02-B23E-8C5D60A698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D12-44DE-B956-CABCB15EBC04}"/>
                </c:ext>
              </c:extLst>
            </c:dLbl>
            <c:dLbl>
              <c:idx val="29"/>
              <c:tx>
                <c:rich>
                  <a:bodyPr/>
                  <a:lstStyle/>
                  <a:p>
                    <a:fld id="{3488DE28-9557-4A49-9899-4FFE2FBE0E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8F47-486F-B734-6012CEA493B3}"/>
                </c:ext>
              </c:extLst>
            </c:dLbl>
            <c:dLbl>
              <c:idx val="30"/>
              <c:tx>
                <c:rich>
                  <a:bodyPr/>
                  <a:lstStyle/>
                  <a:p>
                    <a:fld id="{646BCE35-B439-4979-823F-8E2783F91D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D12-44DE-B956-CABCB15EBC04}"/>
                </c:ext>
              </c:extLst>
            </c:dLbl>
            <c:dLbl>
              <c:idx val="31"/>
              <c:tx>
                <c:rich>
                  <a:bodyPr/>
                  <a:lstStyle/>
                  <a:p>
                    <a:fld id="{6DD7B75C-358F-4DFE-9C36-2EC813C1DC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D12-44DE-B956-CABCB15EBC04}"/>
                </c:ext>
              </c:extLst>
            </c:dLbl>
            <c:dLbl>
              <c:idx val="32"/>
              <c:tx>
                <c:rich>
                  <a:bodyPr/>
                  <a:lstStyle/>
                  <a:p>
                    <a:fld id="{DF9240A6-84B7-4D0F-B836-A75D0AED5C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D12-44DE-B956-CABCB15EBC04}"/>
                </c:ext>
              </c:extLst>
            </c:dLbl>
            <c:dLbl>
              <c:idx val="33"/>
              <c:tx>
                <c:rich>
                  <a:bodyPr/>
                  <a:lstStyle/>
                  <a:p>
                    <a:fld id="{2E8466F1-4014-48DE-A77D-45A6C0EDD7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D12-44DE-B956-CABCB15EBC04}"/>
                </c:ext>
              </c:extLst>
            </c:dLbl>
            <c:dLbl>
              <c:idx val="34"/>
              <c:tx>
                <c:rich>
                  <a:bodyPr/>
                  <a:lstStyle/>
                  <a:p>
                    <a:fld id="{2FA60727-D9B1-4723-8F5D-49F222D316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D12-44DE-B956-CABCB15EBC04}"/>
                </c:ext>
              </c:extLst>
            </c:dLbl>
            <c:dLbl>
              <c:idx val="35"/>
              <c:tx>
                <c:rich>
                  <a:bodyPr/>
                  <a:lstStyle/>
                  <a:p>
                    <a:fld id="{5D782975-177A-4275-AEA5-2C6228D341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D12-44DE-B956-CABCB15EBC04}"/>
                </c:ext>
              </c:extLst>
            </c:dLbl>
            <c:dLbl>
              <c:idx val="36"/>
              <c:tx>
                <c:rich>
                  <a:bodyPr/>
                  <a:lstStyle/>
                  <a:p>
                    <a:fld id="{A99BC6DE-C314-4379-9E6F-5B68D6A9D5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D12-44DE-B956-CABCB15EBC04}"/>
                </c:ext>
              </c:extLst>
            </c:dLbl>
            <c:dLbl>
              <c:idx val="37"/>
              <c:tx>
                <c:rich>
                  <a:bodyPr/>
                  <a:lstStyle/>
                  <a:p>
                    <a:fld id="{BBF21576-F96A-446B-9DA3-42637CDA89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D12-44DE-B956-CABCB15EBC04}"/>
                </c:ext>
              </c:extLst>
            </c:dLbl>
            <c:dLbl>
              <c:idx val="38"/>
              <c:tx>
                <c:rich>
                  <a:bodyPr/>
                  <a:lstStyle/>
                  <a:p>
                    <a:fld id="{CE5B7781-4D83-46D8-BA52-AF05B66B23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D12-44DE-B956-CABCB15EBC04}"/>
                </c:ext>
              </c:extLst>
            </c:dLbl>
            <c:dLbl>
              <c:idx val="39"/>
              <c:tx>
                <c:rich>
                  <a:bodyPr/>
                  <a:lstStyle/>
                  <a:p>
                    <a:fld id="{9419307C-EB0B-402F-9425-6BE46E5691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D12-44DE-B956-CABCB15EBC04}"/>
                </c:ext>
              </c:extLst>
            </c:dLbl>
            <c:dLbl>
              <c:idx val="40"/>
              <c:tx>
                <c:rich>
                  <a:bodyPr/>
                  <a:lstStyle/>
                  <a:p>
                    <a:fld id="{FF04FB34-1502-4456-9907-22009440F6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D12-44DE-B956-CABCB15EBC04}"/>
                </c:ext>
              </c:extLst>
            </c:dLbl>
            <c:dLbl>
              <c:idx val="41"/>
              <c:tx>
                <c:rich>
                  <a:bodyPr/>
                  <a:lstStyle/>
                  <a:p>
                    <a:fld id="{B9B547EA-5BA8-49B3-97B8-DD0C75BB7C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D12-44DE-B956-CABCB15EBC04}"/>
                </c:ext>
              </c:extLst>
            </c:dLbl>
            <c:dLbl>
              <c:idx val="42"/>
              <c:tx>
                <c:rich>
                  <a:bodyPr/>
                  <a:lstStyle/>
                  <a:p>
                    <a:fld id="{6C83573E-1AEC-4023-AD14-8A5DCAB147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D12-44DE-B956-CABCB15EBC04}"/>
                </c:ext>
              </c:extLst>
            </c:dLbl>
            <c:dLbl>
              <c:idx val="43"/>
              <c:tx>
                <c:rich>
                  <a:bodyPr/>
                  <a:lstStyle/>
                  <a:p>
                    <a:fld id="{44440DCF-4E89-4782-AD00-AB2609FBD2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D12-44DE-B956-CABCB15EBC04}"/>
                </c:ext>
              </c:extLst>
            </c:dLbl>
            <c:dLbl>
              <c:idx val="44"/>
              <c:tx>
                <c:rich>
                  <a:bodyPr/>
                  <a:lstStyle/>
                  <a:p>
                    <a:fld id="{B2EF5CFE-91D6-485F-ABF3-C22E7E76FC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D12-44DE-B956-CABCB15EBC04}"/>
                </c:ext>
              </c:extLst>
            </c:dLbl>
            <c:dLbl>
              <c:idx val="45"/>
              <c:tx>
                <c:rich>
                  <a:bodyPr/>
                  <a:lstStyle/>
                  <a:p>
                    <a:fld id="{1EE75687-B1AA-4D55-BCBD-58BB1B4C40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D12-44DE-B956-CABCB15EBC04}"/>
                </c:ext>
              </c:extLst>
            </c:dLbl>
            <c:dLbl>
              <c:idx val="46"/>
              <c:tx>
                <c:rich>
                  <a:bodyPr/>
                  <a:lstStyle/>
                  <a:p>
                    <a:fld id="{161AAF65-9D2A-4292-84FF-0380911D5F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D12-44DE-B956-CABCB15EBC04}"/>
                </c:ext>
              </c:extLst>
            </c:dLbl>
            <c:dLbl>
              <c:idx val="47"/>
              <c:tx>
                <c:rich>
                  <a:bodyPr/>
                  <a:lstStyle/>
                  <a:p>
                    <a:fld id="{9D62EDB4-7FDB-46AF-A48F-81F142D088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D12-44DE-B956-CABCB15EBC04}"/>
                </c:ext>
              </c:extLst>
            </c:dLbl>
            <c:dLbl>
              <c:idx val="48"/>
              <c:tx>
                <c:rich>
                  <a:bodyPr/>
                  <a:lstStyle/>
                  <a:p>
                    <a:fld id="{8CFF6DAA-FFF5-4291-809B-BB174DA47D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D12-44DE-B956-CABCB15EBC04}"/>
                </c:ext>
              </c:extLst>
            </c:dLbl>
            <c:dLbl>
              <c:idx val="49"/>
              <c:tx>
                <c:rich>
                  <a:bodyPr/>
                  <a:lstStyle/>
                  <a:p>
                    <a:fld id="{4E1669A4-8915-41EC-9E74-47F7D5D141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D12-44DE-B956-CABCB15EBC04}"/>
                </c:ext>
              </c:extLst>
            </c:dLbl>
            <c:dLbl>
              <c:idx val="50"/>
              <c:tx>
                <c:rich>
                  <a:bodyPr/>
                  <a:lstStyle/>
                  <a:p>
                    <a:fld id="{AF80D2FA-47C7-46BA-BDD2-60D8EE46C3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D12-44DE-B956-CABCB15EBC04}"/>
                </c:ext>
              </c:extLst>
            </c:dLbl>
            <c:dLbl>
              <c:idx val="51"/>
              <c:tx>
                <c:rich>
                  <a:bodyPr/>
                  <a:lstStyle/>
                  <a:p>
                    <a:fld id="{419C00FD-05CB-4BDC-9A05-5727184290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D12-44DE-B956-CABCB15EBC04}"/>
                </c:ext>
              </c:extLst>
            </c:dLbl>
            <c:dLbl>
              <c:idx val="52"/>
              <c:tx>
                <c:rich>
                  <a:bodyPr/>
                  <a:lstStyle/>
                  <a:p>
                    <a:fld id="{8969C1DC-239C-441E-B0D4-86930AF657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D12-44DE-B956-CABCB15EBC04}"/>
                </c:ext>
              </c:extLst>
            </c:dLbl>
            <c:dLbl>
              <c:idx val="53"/>
              <c:tx>
                <c:rich>
                  <a:bodyPr/>
                  <a:lstStyle/>
                  <a:p>
                    <a:fld id="{448E305A-36C1-48C8-9183-80B8276106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D12-44DE-B956-CABCB15EBC04}"/>
                </c:ext>
              </c:extLst>
            </c:dLbl>
            <c:dLbl>
              <c:idx val="54"/>
              <c:tx>
                <c:rich>
                  <a:bodyPr/>
                  <a:lstStyle/>
                  <a:p>
                    <a:fld id="{B1F3C554-ACCE-4177-9240-9ED7F23FA9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D12-44DE-B956-CABCB15EBC04}"/>
                </c:ext>
              </c:extLst>
            </c:dLbl>
            <c:dLbl>
              <c:idx val="55"/>
              <c:tx>
                <c:rich>
                  <a:bodyPr/>
                  <a:lstStyle/>
                  <a:p>
                    <a:fld id="{66E74201-7879-4A84-8765-83A4A7BD28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D12-44DE-B956-CABCB15EBC04}"/>
                </c:ext>
              </c:extLst>
            </c:dLbl>
            <c:dLbl>
              <c:idx val="56"/>
              <c:tx>
                <c:rich>
                  <a:bodyPr/>
                  <a:lstStyle/>
                  <a:p>
                    <a:fld id="{57CD4B13-6174-4999-8D56-ED5308A8FE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8E3F-4D1B-A313-C02BEC0FDBD1}"/>
                </c:ext>
              </c:extLst>
            </c:dLbl>
            <c:dLbl>
              <c:idx val="57"/>
              <c:tx>
                <c:rich>
                  <a:bodyPr/>
                  <a:lstStyle/>
                  <a:p>
                    <a:fld id="{61BBA6B2-9F47-4731-A3DE-60450ACFFA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8E3F-4D1B-A313-C02BEC0FDBD1}"/>
                </c:ext>
              </c:extLst>
            </c:dLbl>
            <c:dLbl>
              <c:idx val="58"/>
              <c:tx>
                <c:rich>
                  <a:bodyPr/>
                  <a:lstStyle/>
                  <a:p>
                    <a:fld id="{6EEB2C14-1519-48DA-8BF3-C03250925B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8E3F-4D1B-A313-C02BEC0FDBD1}"/>
                </c:ext>
              </c:extLst>
            </c:dLbl>
            <c:dLbl>
              <c:idx val="59"/>
              <c:tx>
                <c:rich>
                  <a:bodyPr/>
                  <a:lstStyle/>
                  <a:p>
                    <a:fld id="{2F66B325-129D-4991-BB98-E0E2565A81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8E3F-4D1B-A313-C02BEC0FDBD1}"/>
                </c:ext>
              </c:extLst>
            </c:dLbl>
            <c:dLbl>
              <c:idx val="60"/>
              <c:tx>
                <c:rich>
                  <a:bodyPr/>
                  <a:lstStyle/>
                  <a:p>
                    <a:fld id="{3DDA990C-7E40-4ACB-9A83-6BE7570576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8E3F-4D1B-A313-C02BEC0FDBD1}"/>
                </c:ext>
              </c:extLst>
            </c:dLbl>
            <c:dLbl>
              <c:idx val="61"/>
              <c:tx>
                <c:rich>
                  <a:bodyPr/>
                  <a:lstStyle/>
                  <a:p>
                    <a:fld id="{499E33F0-D3E2-4C3F-A608-69116F5E35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8E3F-4D1B-A313-C02BEC0FDBD1}"/>
                </c:ext>
              </c:extLst>
            </c:dLbl>
            <c:dLbl>
              <c:idx val="62"/>
              <c:tx>
                <c:rich>
                  <a:bodyPr/>
                  <a:lstStyle/>
                  <a:p>
                    <a:fld id="{28983E85-009D-4924-AC9F-F5F5E62CA7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8E3F-4D1B-A313-C02BEC0FDBD1}"/>
                </c:ext>
              </c:extLst>
            </c:dLbl>
            <c:dLbl>
              <c:idx val="63"/>
              <c:tx>
                <c:rich>
                  <a:bodyPr/>
                  <a:lstStyle/>
                  <a:p>
                    <a:fld id="{E5DD1B67-BAF0-4486-B689-FFAED1F1D5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8E3F-4D1B-A313-C02BEC0FDBD1}"/>
                </c:ext>
              </c:extLst>
            </c:dLbl>
            <c:dLbl>
              <c:idx val="64"/>
              <c:tx>
                <c:rich>
                  <a:bodyPr/>
                  <a:lstStyle/>
                  <a:p>
                    <a:fld id="{D9A683D5-2461-4CF6-BB59-16D0FEDC13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8E3F-4D1B-A313-C02BEC0FDBD1}"/>
                </c:ext>
              </c:extLst>
            </c:dLbl>
            <c:dLbl>
              <c:idx val="65"/>
              <c:tx>
                <c:rich>
                  <a:bodyPr/>
                  <a:lstStyle/>
                  <a:p>
                    <a:fld id="{795A75B3-5289-4EDA-8E8C-1625649D3D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8E3F-4D1B-A313-C02BEC0FDBD1}"/>
                </c:ext>
              </c:extLst>
            </c:dLbl>
            <c:dLbl>
              <c:idx val="66"/>
              <c:tx>
                <c:rich>
                  <a:bodyPr/>
                  <a:lstStyle/>
                  <a:p>
                    <a:fld id="{82469E56-8D47-4268-9DC6-77B24C0611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8E3F-4D1B-A313-C02BEC0FDBD1}"/>
                </c:ext>
              </c:extLst>
            </c:dLbl>
            <c:dLbl>
              <c:idx val="67"/>
              <c:tx>
                <c:rich>
                  <a:bodyPr/>
                  <a:lstStyle/>
                  <a:p>
                    <a:fld id="{9959EB2A-C3E4-454D-8F58-9FA08EE645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8E3F-4D1B-A313-C02BEC0FDBD1}"/>
                </c:ext>
              </c:extLst>
            </c:dLbl>
            <c:dLbl>
              <c:idx val="68"/>
              <c:tx>
                <c:rich>
                  <a:bodyPr/>
                  <a:lstStyle/>
                  <a:p>
                    <a:fld id="{E9E5C0FF-227B-4A44-A4F0-35ECC14DC6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8E3F-4D1B-A313-C02BEC0FDBD1}"/>
                </c:ext>
              </c:extLst>
            </c:dLbl>
            <c:dLbl>
              <c:idx val="69"/>
              <c:tx>
                <c:rich>
                  <a:bodyPr/>
                  <a:lstStyle/>
                  <a:p>
                    <a:fld id="{C1E2AAF2-C296-4C39-99D0-544780304A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8E3F-4D1B-A313-C02BEC0FDBD1}"/>
                </c:ext>
              </c:extLst>
            </c:dLbl>
            <c:dLbl>
              <c:idx val="70"/>
              <c:tx>
                <c:rich>
                  <a:bodyPr/>
                  <a:lstStyle/>
                  <a:p>
                    <a:fld id="{1DB2D99F-7599-4D0F-98CD-FACDCE5091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8E3F-4D1B-A313-C02BEC0FDBD1}"/>
                </c:ext>
              </c:extLst>
            </c:dLbl>
            <c:dLbl>
              <c:idx val="71"/>
              <c:tx>
                <c:rich>
                  <a:bodyPr/>
                  <a:lstStyle/>
                  <a:p>
                    <a:fld id="{63B642EE-7546-4CBD-AC75-2D482501EF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8E3F-4D1B-A313-C02BEC0FDBD1}"/>
                </c:ext>
              </c:extLst>
            </c:dLbl>
            <c:dLbl>
              <c:idx val="72"/>
              <c:tx>
                <c:rich>
                  <a:bodyPr/>
                  <a:lstStyle/>
                  <a:p>
                    <a:fld id="{17DB4438-B241-4D23-8D4A-273B9F0A89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8E3F-4D1B-A313-C02BEC0FDBD1}"/>
                </c:ext>
              </c:extLst>
            </c:dLbl>
            <c:dLbl>
              <c:idx val="73"/>
              <c:tx>
                <c:rich>
                  <a:bodyPr/>
                  <a:lstStyle/>
                  <a:p>
                    <a:fld id="{70F7BE7C-9CA7-4BFF-AC36-6455CB3B26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8E3F-4D1B-A313-C02BEC0FDBD1}"/>
                </c:ext>
              </c:extLst>
            </c:dLbl>
            <c:dLbl>
              <c:idx val="74"/>
              <c:tx>
                <c:rich>
                  <a:bodyPr/>
                  <a:lstStyle/>
                  <a:p>
                    <a:fld id="{BECA9713-62C1-4A59-B723-877E4A0835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8E3F-4D1B-A313-C02BEC0FDBD1}"/>
                </c:ext>
              </c:extLst>
            </c:dLbl>
            <c:dLbl>
              <c:idx val="75"/>
              <c:tx>
                <c:rich>
                  <a:bodyPr/>
                  <a:lstStyle/>
                  <a:p>
                    <a:fld id="{BA1356C8-2137-455D-963A-D71B0FFA8F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8E3F-4D1B-A313-C02BEC0FDBD1}"/>
                </c:ext>
              </c:extLst>
            </c:dLbl>
            <c:dLbl>
              <c:idx val="76"/>
              <c:tx>
                <c:rich>
                  <a:bodyPr/>
                  <a:lstStyle/>
                  <a:p>
                    <a:fld id="{562FE780-B8DF-48D6-8F99-7D3CD81850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8E3F-4D1B-A313-C02BEC0FDBD1}"/>
                </c:ext>
              </c:extLst>
            </c:dLbl>
            <c:dLbl>
              <c:idx val="77"/>
              <c:tx>
                <c:rich>
                  <a:bodyPr/>
                  <a:lstStyle/>
                  <a:p>
                    <a:fld id="{81F475EB-04C8-40C3-A8A7-7258EC7F09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8E3F-4D1B-A313-C02BEC0FDBD1}"/>
                </c:ext>
              </c:extLst>
            </c:dLbl>
            <c:dLbl>
              <c:idx val="78"/>
              <c:tx>
                <c:rich>
                  <a:bodyPr/>
                  <a:lstStyle/>
                  <a:p>
                    <a:fld id="{64186C0A-5163-4810-85AB-9FC3425AF7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8E3F-4D1B-A313-C02BEC0FDBD1}"/>
                </c:ext>
              </c:extLst>
            </c:dLbl>
            <c:dLbl>
              <c:idx val="79"/>
              <c:tx>
                <c:rich>
                  <a:bodyPr/>
                  <a:lstStyle/>
                  <a:p>
                    <a:fld id="{A67ADF8A-DA84-483D-BE6A-E797AE665A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8E3F-4D1B-A313-C02BEC0FDBD1}"/>
                </c:ext>
              </c:extLst>
            </c:dLbl>
            <c:dLbl>
              <c:idx val="80"/>
              <c:tx>
                <c:rich>
                  <a:bodyPr/>
                  <a:lstStyle/>
                  <a:p>
                    <a:fld id="{4E6762B1-9C40-4B29-9168-1F66B71C22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8E3F-4D1B-A313-C02BEC0FDBD1}"/>
                </c:ext>
              </c:extLst>
            </c:dLbl>
            <c:dLbl>
              <c:idx val="81"/>
              <c:tx>
                <c:rich>
                  <a:bodyPr/>
                  <a:lstStyle/>
                  <a:p>
                    <a:fld id="{9BA529C4-5CD7-4A3E-87C2-C212DBDE2B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9-8E3F-4D1B-A313-C02BEC0FDBD1}"/>
                </c:ext>
              </c:extLst>
            </c:dLbl>
            <c:dLbl>
              <c:idx val="82"/>
              <c:tx>
                <c:rich>
                  <a:bodyPr/>
                  <a:lstStyle/>
                  <a:p>
                    <a:fld id="{494C28ED-2233-4F10-A1A9-D81EDC44E1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A-8E3F-4D1B-A313-C02BEC0FDBD1}"/>
                </c:ext>
              </c:extLst>
            </c:dLbl>
            <c:dLbl>
              <c:idx val="83"/>
              <c:tx>
                <c:rich>
                  <a:bodyPr/>
                  <a:lstStyle/>
                  <a:p>
                    <a:fld id="{149F468E-FFC0-4821-B2B8-8E6ACC3BB1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B-8E3F-4D1B-A313-C02BEC0FDBD1}"/>
                </c:ext>
              </c:extLst>
            </c:dLbl>
            <c:dLbl>
              <c:idx val="84"/>
              <c:tx>
                <c:rich>
                  <a:bodyPr/>
                  <a:lstStyle/>
                  <a:p>
                    <a:fld id="{DC61E1DF-1D5B-42C3-945E-E32A9E9065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C-8E3F-4D1B-A313-C02BEC0FDBD1}"/>
                </c:ext>
              </c:extLst>
            </c:dLbl>
            <c:dLbl>
              <c:idx val="85"/>
              <c:tx>
                <c:rich>
                  <a:bodyPr/>
                  <a:lstStyle/>
                  <a:p>
                    <a:fld id="{9163FB0C-A03B-4F00-8271-E1628181DE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D-8E3F-4D1B-A313-C02BEC0FDBD1}"/>
                </c:ext>
              </c:extLst>
            </c:dLbl>
            <c:dLbl>
              <c:idx val="86"/>
              <c:tx>
                <c:rich>
                  <a:bodyPr/>
                  <a:lstStyle/>
                  <a:p>
                    <a:fld id="{D5DF0916-14B9-4558-B7CB-B86C3D4D23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E-8E3F-4D1B-A313-C02BEC0FDBD1}"/>
                </c:ext>
              </c:extLst>
            </c:dLbl>
            <c:dLbl>
              <c:idx val="87"/>
              <c:tx>
                <c:rich>
                  <a:bodyPr/>
                  <a:lstStyle/>
                  <a:p>
                    <a:fld id="{AE920A86-7887-44CD-9820-97813257E4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F-8E3F-4D1B-A313-C02BEC0FDBD1}"/>
                </c:ext>
              </c:extLst>
            </c:dLbl>
            <c:dLbl>
              <c:idx val="88"/>
              <c:tx>
                <c:rich>
                  <a:bodyPr/>
                  <a:lstStyle/>
                  <a:p>
                    <a:fld id="{16193637-3AF8-4800-8182-0FD6C2660F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0-8E3F-4D1B-A313-C02BEC0FDBD1}"/>
                </c:ext>
              </c:extLst>
            </c:dLbl>
            <c:dLbl>
              <c:idx val="89"/>
              <c:tx>
                <c:rich>
                  <a:bodyPr/>
                  <a:lstStyle/>
                  <a:p>
                    <a:fld id="{5E5EAF6A-00A8-4AD7-B7B8-99CB6FF8AD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1-8E3F-4D1B-A313-C02BEC0FDBD1}"/>
                </c:ext>
              </c:extLst>
            </c:dLbl>
            <c:dLbl>
              <c:idx val="90"/>
              <c:tx>
                <c:rich>
                  <a:bodyPr/>
                  <a:lstStyle/>
                  <a:p>
                    <a:fld id="{683C20E4-DB58-498C-BA7F-BACC89F385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2-8E3F-4D1B-A313-C02BEC0FDBD1}"/>
                </c:ext>
              </c:extLst>
            </c:dLbl>
            <c:dLbl>
              <c:idx val="91"/>
              <c:tx>
                <c:rich>
                  <a:bodyPr/>
                  <a:lstStyle/>
                  <a:p>
                    <a:fld id="{E5EB1EC7-7064-40B0-9905-E5E1CAC3A9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3-8E3F-4D1B-A313-C02BEC0FDBD1}"/>
                </c:ext>
              </c:extLst>
            </c:dLbl>
            <c:dLbl>
              <c:idx val="92"/>
              <c:tx>
                <c:rich>
                  <a:bodyPr/>
                  <a:lstStyle/>
                  <a:p>
                    <a:fld id="{76CC52A4-34B7-4A9C-9F70-005F2F99C4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4-8E3F-4D1B-A313-C02BEC0FDBD1}"/>
                </c:ext>
              </c:extLst>
            </c:dLbl>
            <c:dLbl>
              <c:idx val="93"/>
              <c:tx>
                <c:rich>
                  <a:bodyPr/>
                  <a:lstStyle/>
                  <a:p>
                    <a:fld id="{461D96F7-41B0-45EB-A9BD-75A0780199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5-8E3F-4D1B-A313-C02BEC0FDBD1}"/>
                </c:ext>
              </c:extLst>
            </c:dLbl>
            <c:dLbl>
              <c:idx val="94"/>
              <c:tx>
                <c:rich>
                  <a:bodyPr/>
                  <a:lstStyle/>
                  <a:p>
                    <a:fld id="{D788EC0B-72FB-4335-8C38-E3451E0D12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6-8E3F-4D1B-A313-C02BEC0FDBD1}"/>
                </c:ext>
              </c:extLst>
            </c:dLbl>
            <c:dLbl>
              <c:idx val="95"/>
              <c:tx>
                <c:rich>
                  <a:bodyPr/>
                  <a:lstStyle/>
                  <a:p>
                    <a:fld id="{AA909506-517B-4083-B1D1-DADD49819C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7-8E3F-4D1B-A313-C02BEC0FDBD1}"/>
                </c:ext>
              </c:extLst>
            </c:dLbl>
            <c:dLbl>
              <c:idx val="96"/>
              <c:tx>
                <c:rich>
                  <a:bodyPr/>
                  <a:lstStyle/>
                  <a:p>
                    <a:fld id="{EFCA7790-8A1A-4B25-A448-2EC3E86CF4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8-8E3F-4D1B-A313-C02BEC0FDBD1}"/>
                </c:ext>
              </c:extLst>
            </c:dLbl>
            <c:dLbl>
              <c:idx val="97"/>
              <c:tx>
                <c:rich>
                  <a:bodyPr/>
                  <a:lstStyle/>
                  <a:p>
                    <a:fld id="{7A60C8A9-9415-49EE-B299-22C205F7A0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9-8E3F-4D1B-A313-C02BEC0FDBD1}"/>
                </c:ext>
              </c:extLst>
            </c:dLbl>
            <c:dLbl>
              <c:idx val="98"/>
              <c:tx>
                <c:rich>
                  <a:bodyPr/>
                  <a:lstStyle/>
                  <a:p>
                    <a:fld id="{2B6A398D-0C7D-41DE-A814-CFF24A9D4C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A-8E3F-4D1B-A313-C02BEC0FDBD1}"/>
                </c:ext>
              </c:extLst>
            </c:dLbl>
            <c:dLbl>
              <c:idx val="99"/>
              <c:tx>
                <c:rich>
                  <a:bodyPr/>
                  <a:lstStyle/>
                  <a:p>
                    <a:fld id="{07DFF93F-D83C-46BC-A484-172C3ED81D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B-8E3F-4D1B-A313-C02BEC0FDBD1}"/>
                </c:ext>
              </c:extLst>
            </c:dLbl>
            <c:dLbl>
              <c:idx val="100"/>
              <c:tx>
                <c:rich>
                  <a:bodyPr/>
                  <a:lstStyle/>
                  <a:p>
                    <a:fld id="{3733A329-6321-43B4-89C0-3E8709FFC6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C-8E3F-4D1B-A313-C02BEC0FDBD1}"/>
                </c:ext>
              </c:extLst>
            </c:dLbl>
            <c:dLbl>
              <c:idx val="101"/>
              <c:tx>
                <c:rich>
                  <a:bodyPr/>
                  <a:lstStyle/>
                  <a:p>
                    <a:fld id="{6367777E-7CDF-4CDA-9082-25807C4D27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D-8E3F-4D1B-A313-C02BEC0FDBD1}"/>
                </c:ext>
              </c:extLst>
            </c:dLbl>
            <c:dLbl>
              <c:idx val="102"/>
              <c:tx>
                <c:rich>
                  <a:bodyPr/>
                  <a:lstStyle/>
                  <a:p>
                    <a:fld id="{38EA44CB-4D35-425D-B8CE-8182E72631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E-8E3F-4D1B-A313-C02BEC0FDBD1}"/>
                </c:ext>
              </c:extLst>
            </c:dLbl>
            <c:dLbl>
              <c:idx val="103"/>
              <c:tx>
                <c:rich>
                  <a:bodyPr/>
                  <a:lstStyle/>
                  <a:p>
                    <a:fld id="{44B2CE40-2B29-41B0-8B74-4C548FFC0E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F-8E3F-4D1B-A313-C02BEC0FDBD1}"/>
                </c:ext>
              </c:extLst>
            </c:dLbl>
            <c:dLbl>
              <c:idx val="104"/>
              <c:tx>
                <c:rich>
                  <a:bodyPr/>
                  <a:lstStyle/>
                  <a:p>
                    <a:fld id="{7FE3B5DD-98C3-4825-8B5B-E0259D832C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0-8E3F-4D1B-A313-C02BEC0FDBD1}"/>
                </c:ext>
              </c:extLst>
            </c:dLbl>
            <c:dLbl>
              <c:idx val="105"/>
              <c:tx>
                <c:rich>
                  <a:bodyPr/>
                  <a:lstStyle/>
                  <a:p>
                    <a:fld id="{2F8CDB84-2032-45F5-96B2-49F9419243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1-8E3F-4D1B-A313-C02BEC0FDBD1}"/>
                </c:ext>
              </c:extLst>
            </c:dLbl>
            <c:dLbl>
              <c:idx val="106"/>
              <c:tx>
                <c:rich>
                  <a:bodyPr/>
                  <a:lstStyle/>
                  <a:p>
                    <a:fld id="{C66E337A-777C-483F-A6C3-710BCB54D6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2-8E3F-4D1B-A313-C02BEC0FDBD1}"/>
                </c:ext>
              </c:extLst>
            </c:dLbl>
            <c:dLbl>
              <c:idx val="107"/>
              <c:tx>
                <c:rich>
                  <a:bodyPr/>
                  <a:lstStyle/>
                  <a:p>
                    <a:fld id="{92102D16-4585-409F-9DDC-F393AEDCA0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3-8E3F-4D1B-A313-C02BEC0FDBD1}"/>
                </c:ext>
              </c:extLst>
            </c:dLbl>
            <c:dLbl>
              <c:idx val="108"/>
              <c:tx>
                <c:rich>
                  <a:bodyPr/>
                  <a:lstStyle/>
                  <a:p>
                    <a:fld id="{854D61B8-0ECF-4053-8C5D-06FB495F8D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4-8E3F-4D1B-A313-C02BEC0FDBD1}"/>
                </c:ext>
              </c:extLst>
            </c:dLbl>
            <c:dLbl>
              <c:idx val="109"/>
              <c:tx>
                <c:rich>
                  <a:bodyPr/>
                  <a:lstStyle/>
                  <a:p>
                    <a:fld id="{815AE6BF-4EAB-4373-847D-BCA143EF85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5-8E3F-4D1B-A313-C02BEC0FDBD1}"/>
                </c:ext>
              </c:extLst>
            </c:dLbl>
            <c:dLbl>
              <c:idx val="110"/>
              <c:tx>
                <c:rich>
                  <a:bodyPr/>
                  <a:lstStyle/>
                  <a:p>
                    <a:fld id="{1BCDB450-0380-4F23-9CB9-ED872449C2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6-8E3F-4D1B-A313-C02BEC0FDBD1}"/>
                </c:ext>
              </c:extLst>
            </c:dLbl>
            <c:dLbl>
              <c:idx val="111"/>
              <c:tx>
                <c:rich>
                  <a:bodyPr/>
                  <a:lstStyle/>
                  <a:p>
                    <a:fld id="{0EC8E09B-944B-4472-8890-A94B438F2B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7-8E3F-4D1B-A313-C02BEC0FDBD1}"/>
                </c:ext>
              </c:extLst>
            </c:dLbl>
            <c:dLbl>
              <c:idx val="112"/>
              <c:tx>
                <c:rich>
                  <a:bodyPr/>
                  <a:lstStyle/>
                  <a:p>
                    <a:fld id="{52947F00-FBBC-41A1-8CC1-429FC64E53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8-8E3F-4D1B-A313-C02BEC0FDBD1}"/>
                </c:ext>
              </c:extLst>
            </c:dLbl>
            <c:dLbl>
              <c:idx val="113"/>
              <c:tx>
                <c:rich>
                  <a:bodyPr/>
                  <a:lstStyle/>
                  <a:p>
                    <a:fld id="{CFF0AD2C-C8BD-4C4D-BD2F-758F0F58BD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9-8E3F-4D1B-A313-C02BEC0FDBD1}"/>
                </c:ext>
              </c:extLst>
            </c:dLbl>
            <c:dLbl>
              <c:idx val="114"/>
              <c:tx>
                <c:rich>
                  <a:bodyPr/>
                  <a:lstStyle/>
                  <a:p>
                    <a:fld id="{85B4DDF1-C589-424C-98D0-47ADCF1A9E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A-8E3F-4D1B-A313-C02BEC0FDBD1}"/>
                </c:ext>
              </c:extLst>
            </c:dLbl>
            <c:dLbl>
              <c:idx val="115"/>
              <c:tx>
                <c:rich>
                  <a:bodyPr/>
                  <a:lstStyle/>
                  <a:p>
                    <a:fld id="{B272677E-C9DB-46D2-B84E-5C0AB25E97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Sheet1!$D$2:$D$117</c:f>
              <c:numCache>
                <c:formatCode>General</c:formatCode>
                <c:ptCount val="116"/>
                <c:pt idx="0">
                  <c:v>1</c:v>
                </c:pt>
                <c:pt idx="1">
                  <c:v>1</c:v>
                </c:pt>
                <c:pt idx="2">
                  <c:v>1</c:v>
                </c:pt>
                <c:pt idx="3">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15" formatCode="0">
                  <c:v>1</c:v>
                </c:pt>
                <c:pt idx="16" formatCode="0">
                  <c:v>1</c:v>
                </c:pt>
                <c:pt idx="17" formatCode="0">
                  <c:v>2</c:v>
                </c:pt>
                <c:pt idx="18" formatCode="0">
                  <c:v>1</c:v>
                </c:pt>
                <c:pt idx="19" formatCode="0">
                  <c:v>2</c:v>
                </c:pt>
                <c:pt idx="20" formatCode="0">
                  <c:v>2</c:v>
                </c:pt>
                <c:pt idx="21" formatCode="0">
                  <c:v>2</c:v>
                </c:pt>
                <c:pt idx="22" formatCode="0">
                  <c:v>2</c:v>
                </c:pt>
                <c:pt idx="23" formatCode="0">
                  <c:v>2</c:v>
                </c:pt>
                <c:pt idx="24" formatCode="0">
                  <c:v>2</c:v>
                </c:pt>
                <c:pt idx="25" formatCode="0">
                  <c:v>2</c:v>
                </c:pt>
                <c:pt idx="26" formatCode="0">
                  <c:v>2</c:v>
                </c:pt>
                <c:pt idx="27">
                  <c:v>2</c:v>
                </c:pt>
                <c:pt idx="28">
                  <c:v>2</c:v>
                </c:pt>
                <c:pt idx="29">
                  <c:v>2</c:v>
                </c:pt>
                <c:pt idx="30">
                  <c:v>2</c:v>
                </c:pt>
                <c:pt idx="31">
                  <c:v>3</c:v>
                </c:pt>
                <c:pt idx="32">
                  <c:v>3</c:v>
                </c:pt>
                <c:pt idx="33">
                  <c:v>3</c:v>
                </c:pt>
                <c:pt idx="34">
                  <c:v>3</c:v>
                </c:pt>
                <c:pt idx="35">
                  <c:v>3</c:v>
                </c:pt>
                <c:pt idx="36">
                  <c:v>3</c:v>
                </c:pt>
                <c:pt idx="37">
                  <c:v>3</c:v>
                </c:pt>
                <c:pt idx="38">
                  <c:v>3</c:v>
                </c:pt>
                <c:pt idx="39">
                  <c:v>3</c:v>
                </c:pt>
                <c:pt idx="40">
                  <c:v>3</c:v>
                </c:pt>
                <c:pt idx="41">
                  <c:v>3</c:v>
                </c:pt>
                <c:pt idx="42">
                  <c:v>3</c:v>
                </c:pt>
                <c:pt idx="43">
                  <c:v>3</c:v>
                </c:pt>
                <c:pt idx="44">
                  <c:v>4</c:v>
                </c:pt>
                <c:pt idx="45">
                  <c:v>4</c:v>
                </c:pt>
                <c:pt idx="46">
                  <c:v>4</c:v>
                </c:pt>
                <c:pt idx="47">
                  <c:v>4</c:v>
                </c:pt>
                <c:pt idx="48">
                  <c:v>4</c:v>
                </c:pt>
                <c:pt idx="49">
                  <c:v>4</c:v>
                </c:pt>
                <c:pt idx="50">
                  <c:v>4</c:v>
                </c:pt>
                <c:pt idx="51">
                  <c:v>4</c:v>
                </c:pt>
                <c:pt idx="52">
                  <c:v>4</c:v>
                </c:pt>
                <c:pt idx="53">
                  <c:v>4</c:v>
                </c:pt>
                <c:pt idx="54">
                  <c:v>4</c:v>
                </c:pt>
                <c:pt idx="55">
                  <c:v>4</c:v>
                </c:pt>
                <c:pt idx="56">
                  <c:v>4</c:v>
                </c:pt>
                <c:pt idx="57">
                  <c:v>4</c:v>
                </c:pt>
                <c:pt idx="58">
                  <c:v>4</c:v>
                </c:pt>
                <c:pt idx="59">
                  <c:v>4</c:v>
                </c:pt>
                <c:pt idx="60">
                  <c:v>4</c:v>
                </c:pt>
                <c:pt idx="61">
                  <c:v>4</c:v>
                </c:pt>
                <c:pt idx="62">
                  <c:v>4</c:v>
                </c:pt>
                <c:pt idx="63">
                  <c:v>4</c:v>
                </c:pt>
                <c:pt idx="64">
                  <c:v>4</c:v>
                </c:pt>
                <c:pt idx="65">
                  <c:v>4</c:v>
                </c:pt>
                <c:pt idx="66">
                  <c:v>4</c:v>
                </c:pt>
                <c:pt idx="67">
                  <c:v>4</c:v>
                </c:pt>
                <c:pt idx="68">
                  <c:v>5</c:v>
                </c:pt>
                <c:pt idx="69">
                  <c:v>5</c:v>
                </c:pt>
                <c:pt idx="70">
                  <c:v>5</c:v>
                </c:pt>
                <c:pt idx="71">
                  <c:v>5</c:v>
                </c:pt>
                <c:pt idx="72">
                  <c:v>5</c:v>
                </c:pt>
                <c:pt idx="73">
                  <c:v>5</c:v>
                </c:pt>
                <c:pt idx="74">
                  <c:v>5</c:v>
                </c:pt>
                <c:pt idx="75">
                  <c:v>5</c:v>
                </c:pt>
                <c:pt idx="76">
                  <c:v>5</c:v>
                </c:pt>
                <c:pt idx="77">
                  <c:v>5</c:v>
                </c:pt>
                <c:pt idx="78">
                  <c:v>5</c:v>
                </c:pt>
                <c:pt idx="79">
                  <c:v>5</c:v>
                </c:pt>
                <c:pt idx="80">
                  <c:v>6</c:v>
                </c:pt>
                <c:pt idx="81">
                  <c:v>6</c:v>
                </c:pt>
                <c:pt idx="82">
                  <c:v>6</c:v>
                </c:pt>
                <c:pt idx="83">
                  <c:v>6</c:v>
                </c:pt>
                <c:pt idx="84">
                  <c:v>6</c:v>
                </c:pt>
                <c:pt idx="85">
                  <c:v>6</c:v>
                </c:pt>
                <c:pt idx="86">
                  <c:v>6</c:v>
                </c:pt>
                <c:pt idx="87">
                  <c:v>6</c:v>
                </c:pt>
                <c:pt idx="88">
                  <c:v>6</c:v>
                </c:pt>
                <c:pt idx="89">
                  <c:v>6</c:v>
                </c:pt>
                <c:pt idx="90">
                  <c:v>6</c:v>
                </c:pt>
                <c:pt idx="91">
                  <c:v>6</c:v>
                </c:pt>
                <c:pt idx="92">
                  <c:v>6</c:v>
                </c:pt>
                <c:pt idx="93">
                  <c:v>7</c:v>
                </c:pt>
                <c:pt idx="94">
                  <c:v>7</c:v>
                </c:pt>
                <c:pt idx="95">
                  <c:v>7</c:v>
                </c:pt>
                <c:pt idx="96">
                  <c:v>7</c:v>
                </c:pt>
                <c:pt idx="97">
                  <c:v>7</c:v>
                </c:pt>
                <c:pt idx="98">
                  <c:v>7</c:v>
                </c:pt>
                <c:pt idx="99">
                  <c:v>7</c:v>
                </c:pt>
                <c:pt idx="100">
                  <c:v>7</c:v>
                </c:pt>
                <c:pt idx="101">
                  <c:v>7</c:v>
                </c:pt>
                <c:pt idx="102">
                  <c:v>7</c:v>
                </c:pt>
                <c:pt idx="103">
                  <c:v>7</c:v>
                </c:pt>
                <c:pt idx="104">
                  <c:v>7</c:v>
                </c:pt>
                <c:pt idx="105">
                  <c:v>8</c:v>
                </c:pt>
                <c:pt idx="106">
                  <c:v>8</c:v>
                </c:pt>
                <c:pt idx="107">
                  <c:v>8</c:v>
                </c:pt>
                <c:pt idx="108">
                  <c:v>8</c:v>
                </c:pt>
                <c:pt idx="109">
                  <c:v>8</c:v>
                </c:pt>
                <c:pt idx="110">
                  <c:v>8</c:v>
                </c:pt>
                <c:pt idx="111">
                  <c:v>8</c:v>
                </c:pt>
                <c:pt idx="112">
                  <c:v>8</c:v>
                </c:pt>
                <c:pt idx="113">
                  <c:v>8</c:v>
                </c:pt>
                <c:pt idx="114">
                  <c:v>8</c:v>
                </c:pt>
                <c:pt idx="115">
                  <c:v>8</c:v>
                </c:pt>
              </c:numCache>
            </c:numRef>
          </c:xVal>
          <c:yVal>
            <c:numRef>
              <c:f>Sheet1!$B$2:$B$117</c:f>
              <c:numCache>
                <c:formatCode>0%;\-0%;0%</c:formatCode>
                <c:ptCount val="116"/>
                <c:pt idx="0">
                  <c:v>0.33537119853666614</c:v>
                </c:pt>
                <c:pt idx="1">
                  <c:v>1.3110575620733895</c:v>
                </c:pt>
                <c:pt idx="2">
                  <c:v>0.12281129115912857</c:v>
                </c:pt>
                <c:pt idx="3">
                  <c:v>0.52740423038450002</c:v>
                </c:pt>
                <c:pt idx="4">
                  <c:v>0.23394614817291179</c:v>
                </c:pt>
                <c:pt idx="5">
                  <c:v>0.40424723346828612</c:v>
                </c:pt>
                <c:pt idx="6">
                  <c:v>1.0381094546405629</c:v>
                </c:pt>
                <c:pt idx="7">
                  <c:v>0.39464140468177511</c:v>
                </c:pt>
                <c:pt idx="8">
                  <c:v>1.0804710500490677</c:v>
                </c:pt>
                <c:pt idx="9">
                  <c:v>0.29756844074137051</c:v>
                </c:pt>
                <c:pt idx="10">
                  <c:v>0.34245897269923464</c:v>
                </c:pt>
                <c:pt idx="11">
                  <c:v>0.64309733708988459</c:v>
                </c:pt>
                <c:pt idx="12">
                  <c:v>7.6182838813151563E-3</c:v>
                </c:pt>
                <c:pt idx="13">
                  <c:v>7.2727272727272724E-2</c:v>
                </c:pt>
                <c:pt idx="14">
                  <c:v>9.4564818215203822E-2</c:v>
                </c:pt>
                <c:pt idx="15">
                  <c:v>0.97732228521587439</c:v>
                </c:pt>
                <c:pt idx="16">
                  <c:v>0.12916246215943492</c:v>
                </c:pt>
                <c:pt idx="17">
                  <c:v>0</c:v>
                </c:pt>
                <c:pt idx="18">
                  <c:v>0</c:v>
                </c:pt>
                <c:pt idx="19">
                  <c:v>0.67651164854893464</c:v>
                </c:pt>
                <c:pt idx="20">
                  <c:v>1.189595592135231</c:v>
                </c:pt>
                <c:pt idx="21">
                  <c:v>0.17901899226560691</c:v>
                </c:pt>
                <c:pt idx="22">
                  <c:v>1.1122736936699982</c:v>
                </c:pt>
                <c:pt idx="23">
                  <c:v>0.85910295216250121</c:v>
                </c:pt>
                <c:pt idx="24">
                  <c:v>0.98060814099444116</c:v>
                </c:pt>
                <c:pt idx="25">
                  <c:v>0.54450632951838152</c:v>
                </c:pt>
                <c:pt idx="26">
                  <c:v>0.56422668334309645</c:v>
                </c:pt>
                <c:pt idx="27">
                  <c:v>0.30859076520030565</c:v>
                </c:pt>
                <c:pt idx="28">
                  <c:v>-5.088408644400786E-2</c:v>
                </c:pt>
                <c:pt idx="29">
                  <c:v>0.48655046266408436</c:v>
                </c:pt>
                <c:pt idx="30">
                  <c:v>5.8252427184466021E-2</c:v>
                </c:pt>
                <c:pt idx="31">
                  <c:v>0.57528207397007924</c:v>
                </c:pt>
                <c:pt idx="32">
                  <c:v>0</c:v>
                </c:pt>
                <c:pt idx="33">
                  <c:v>0.34969330141134647</c:v>
                </c:pt>
                <c:pt idx="34">
                  <c:v>9.3618913842698215E-2</c:v>
                </c:pt>
                <c:pt idx="35">
                  <c:v>0.39086369781125707</c:v>
                </c:pt>
                <c:pt idx="36">
                  <c:v>0.53102946813067886</c:v>
                </c:pt>
                <c:pt idx="37">
                  <c:v>0.30671829359418518</c:v>
                </c:pt>
                <c:pt idx="38">
                  <c:v>4.7373658397896083E-2</c:v>
                </c:pt>
                <c:pt idx="39">
                  <c:v>9.8011706773204491E-2</c:v>
                </c:pt>
                <c:pt idx="40">
                  <c:v>5.9622372365136428E-2</c:v>
                </c:pt>
                <c:pt idx="41">
                  <c:v>0.3325076129317282</c:v>
                </c:pt>
                <c:pt idx="42">
                  <c:v>1.6811941832822908E-2</c:v>
                </c:pt>
                <c:pt idx="43">
                  <c:v>0.13383247543284979</c:v>
                </c:pt>
                <c:pt idx="44">
                  <c:v>0.18520227334689512</c:v>
                </c:pt>
                <c:pt idx="45">
                  <c:v>0.15534287581423784</c:v>
                </c:pt>
                <c:pt idx="46">
                  <c:v>0.27216813979063992</c:v>
                </c:pt>
                <c:pt idx="47">
                  <c:v>0.14428544647878522</c:v>
                </c:pt>
                <c:pt idx="48">
                  <c:v>8.9574245868403263E-2</c:v>
                </c:pt>
                <c:pt idx="49">
                  <c:v>0.29961779961779961</c:v>
                </c:pt>
                <c:pt idx="50">
                  <c:v>0.32942695401728078</c:v>
                </c:pt>
                <c:pt idx="51">
                  <c:v>0.79519295870006768</c:v>
                </c:pt>
                <c:pt idx="52">
                  <c:v>5.1974626560261916E-2</c:v>
                </c:pt>
                <c:pt idx="53">
                  <c:v>-2.5057825751734774E-2</c:v>
                </c:pt>
                <c:pt idx="54">
                  <c:v>-0.28899835796387519</c:v>
                </c:pt>
                <c:pt idx="55">
                  <c:v>0</c:v>
                </c:pt>
                <c:pt idx="56" formatCode="0.00%">
                  <c:v>0.18520227334689512</c:v>
                </c:pt>
                <c:pt idx="57" formatCode="0.00%">
                  <c:v>0.15534287581423784</c:v>
                </c:pt>
                <c:pt idx="58" formatCode="0.00%">
                  <c:v>0.27216813979063992</c:v>
                </c:pt>
                <c:pt idx="59" formatCode="0.00%">
                  <c:v>0.14428544647878522</c:v>
                </c:pt>
                <c:pt idx="60" formatCode="0.00%">
                  <c:v>8.9574245868403263E-2</c:v>
                </c:pt>
                <c:pt idx="61" formatCode="0.00%">
                  <c:v>0.29961779961779961</c:v>
                </c:pt>
                <c:pt idx="62" formatCode="0.00%">
                  <c:v>0.32942695401728078</c:v>
                </c:pt>
                <c:pt idx="63" formatCode="0.00%">
                  <c:v>0.79519295870006768</c:v>
                </c:pt>
                <c:pt idx="64" formatCode="0.00%">
                  <c:v>5.1974626560261916E-2</c:v>
                </c:pt>
                <c:pt idx="65" formatCode="0.00%">
                  <c:v>-2.5057825751734774E-2</c:v>
                </c:pt>
                <c:pt idx="66" formatCode="0.00%">
                  <c:v>-0.28899835796387519</c:v>
                </c:pt>
                <c:pt idx="67" formatCode="0.00%">
                  <c:v>0</c:v>
                </c:pt>
                <c:pt idx="68" formatCode="General">
                  <c:v>0.18520227334689512</c:v>
                </c:pt>
                <c:pt idx="69" formatCode="General">
                  <c:v>0.15534287581423784</c:v>
                </c:pt>
                <c:pt idx="70" formatCode="General">
                  <c:v>0.27216813979063992</c:v>
                </c:pt>
                <c:pt idx="71" formatCode="General">
                  <c:v>0.14428544647878522</c:v>
                </c:pt>
                <c:pt idx="72" formatCode="General">
                  <c:v>8.9574245868403263E-2</c:v>
                </c:pt>
                <c:pt idx="73" formatCode="General">
                  <c:v>0.29961779961779961</c:v>
                </c:pt>
                <c:pt idx="74" formatCode="General">
                  <c:v>0.32942695401728078</c:v>
                </c:pt>
                <c:pt idx="75" formatCode="General">
                  <c:v>0.79519295870006768</c:v>
                </c:pt>
                <c:pt idx="76" formatCode="General">
                  <c:v>5.1974626560261916E-2</c:v>
                </c:pt>
                <c:pt idx="77" formatCode="General">
                  <c:v>-2.5057825751734774E-2</c:v>
                </c:pt>
                <c:pt idx="78" formatCode="General">
                  <c:v>-0.28899835796387519</c:v>
                </c:pt>
                <c:pt idx="79" formatCode="General">
                  <c:v>0</c:v>
                </c:pt>
                <c:pt idx="80" formatCode="General">
                  <c:v>0</c:v>
                </c:pt>
                <c:pt idx="81" formatCode="General">
                  <c:v>0.18520227334689512</c:v>
                </c:pt>
                <c:pt idx="82" formatCode="General">
                  <c:v>0.15534287581423784</c:v>
                </c:pt>
                <c:pt idx="83" formatCode="General">
                  <c:v>0.27216813979063992</c:v>
                </c:pt>
                <c:pt idx="84" formatCode="General">
                  <c:v>0.14428544647878522</c:v>
                </c:pt>
                <c:pt idx="85" formatCode="General">
                  <c:v>8.9574245868403263E-2</c:v>
                </c:pt>
                <c:pt idx="86" formatCode="General">
                  <c:v>0.29961779961779961</c:v>
                </c:pt>
                <c:pt idx="87" formatCode="General">
                  <c:v>0.32942695401728078</c:v>
                </c:pt>
                <c:pt idx="88" formatCode="General">
                  <c:v>0.79519295870006768</c:v>
                </c:pt>
                <c:pt idx="89" formatCode="General">
                  <c:v>5.1974626560261916E-2</c:v>
                </c:pt>
                <c:pt idx="90" formatCode="General">
                  <c:v>-2.5057825751734774E-2</c:v>
                </c:pt>
                <c:pt idx="91" formatCode="General">
                  <c:v>-0.28899835796387519</c:v>
                </c:pt>
                <c:pt idx="92" formatCode="General">
                  <c:v>0</c:v>
                </c:pt>
                <c:pt idx="93" formatCode="General">
                  <c:v>0.18520227334689512</c:v>
                </c:pt>
                <c:pt idx="94" formatCode="General">
                  <c:v>0.15534287581423784</c:v>
                </c:pt>
                <c:pt idx="95" formatCode="General">
                  <c:v>0.27216813979063992</c:v>
                </c:pt>
                <c:pt idx="96" formatCode="General">
                  <c:v>0.14428544647878522</c:v>
                </c:pt>
                <c:pt idx="97" formatCode="General">
                  <c:v>8.9574245868403263E-2</c:v>
                </c:pt>
                <c:pt idx="98" formatCode="General">
                  <c:v>0.29961779961779961</c:v>
                </c:pt>
                <c:pt idx="99" formatCode="General">
                  <c:v>0.32942695401728078</c:v>
                </c:pt>
                <c:pt idx="100" formatCode="General">
                  <c:v>0.79519295870006768</c:v>
                </c:pt>
                <c:pt idx="101" formatCode="General">
                  <c:v>5.1974626560261916E-2</c:v>
                </c:pt>
                <c:pt idx="102" formatCode="General">
                  <c:v>-2.5057825751734774E-2</c:v>
                </c:pt>
                <c:pt idx="103" formatCode="General">
                  <c:v>-0.28899835796387519</c:v>
                </c:pt>
                <c:pt idx="104" formatCode="General">
                  <c:v>0</c:v>
                </c:pt>
                <c:pt idx="105" formatCode="General">
                  <c:v>0.15534287581423784</c:v>
                </c:pt>
                <c:pt idx="106" formatCode="General">
                  <c:v>0.27216813979063992</c:v>
                </c:pt>
                <c:pt idx="107" formatCode="General">
                  <c:v>0.14428544647878522</c:v>
                </c:pt>
                <c:pt idx="108" formatCode="General">
                  <c:v>8.9574245868403263E-2</c:v>
                </c:pt>
                <c:pt idx="109" formatCode="General">
                  <c:v>0.29961779961779961</c:v>
                </c:pt>
                <c:pt idx="110" formatCode="General">
                  <c:v>0.32942695401728078</c:v>
                </c:pt>
                <c:pt idx="111" formatCode="General">
                  <c:v>0.79519295870006768</c:v>
                </c:pt>
                <c:pt idx="112" formatCode="General">
                  <c:v>5.1974626560261916E-2</c:v>
                </c:pt>
                <c:pt idx="113" formatCode="General">
                  <c:v>-2.5057825751734774E-2</c:v>
                </c:pt>
                <c:pt idx="114" formatCode="General">
                  <c:v>-0.28899835796387519</c:v>
                </c:pt>
                <c:pt idx="115" formatCode="General">
                  <c:v>0</c:v>
                </c:pt>
              </c:numCache>
            </c:numRef>
          </c:yVal>
          <c:bubbleSize>
            <c:numRef>
              <c:f>Sheet1!$C$2:$C$117</c:f>
              <c:numCache>
                <c:formatCode>0%;\-0%;0%</c:formatCode>
                <c:ptCount val="116"/>
                <c:pt idx="0">
                  <c:v>4111084</c:v>
                </c:pt>
                <c:pt idx="1">
                  <c:v>1160533</c:v>
                </c:pt>
                <c:pt idx="2">
                  <c:v>1117212</c:v>
                </c:pt>
                <c:pt idx="3">
                  <c:v>504428</c:v>
                </c:pt>
                <c:pt idx="4">
                  <c:v>459435</c:v>
                </c:pt>
                <c:pt idx="5">
                  <c:v>386077</c:v>
                </c:pt>
                <c:pt idx="6">
                  <c:v>277647</c:v>
                </c:pt>
                <c:pt idx="7">
                  <c:v>222216</c:v>
                </c:pt>
                <c:pt idx="8">
                  <c:v>108739</c:v>
                </c:pt>
                <c:pt idx="9">
                  <c:v>100141</c:v>
                </c:pt>
                <c:pt idx="10">
                  <c:v>18851</c:v>
                </c:pt>
                <c:pt idx="11">
                  <c:v>13981</c:v>
                </c:pt>
                <c:pt idx="12">
                  <c:v>10864</c:v>
                </c:pt>
                <c:pt idx="13">
                  <c:v>7717</c:v>
                </c:pt>
                <c:pt idx="14">
                  <c:v>7439</c:v>
                </c:pt>
                <c:pt idx="15">
                  <c:v>4428</c:v>
                </c:pt>
                <c:pt idx="16">
                  <c:v>1120</c:v>
                </c:pt>
                <c:pt idx="17">
                  <c:v>21</c:v>
                </c:pt>
                <c:pt idx="18">
                  <c:v>0</c:v>
                </c:pt>
                <c:pt idx="19">
                  <c:v>12037304</c:v>
                </c:pt>
                <c:pt idx="20">
                  <c:v>5124041</c:v>
                </c:pt>
                <c:pt idx="21">
                  <c:v>4271666</c:v>
                </c:pt>
                <c:pt idx="22">
                  <c:v>1061364</c:v>
                </c:pt>
                <c:pt idx="23">
                  <c:v>786468</c:v>
                </c:pt>
                <c:pt idx="24">
                  <c:v>606283</c:v>
                </c:pt>
                <c:pt idx="25">
                  <c:v>479058</c:v>
                </c:pt>
                <c:pt idx="26">
                  <c:v>306437</c:v>
                </c:pt>
                <c:pt idx="27">
                  <c:v>83930</c:v>
                </c:pt>
                <c:pt idx="28">
                  <c:v>32553</c:v>
                </c:pt>
                <c:pt idx="29">
                  <c:v>24613</c:v>
                </c:pt>
                <c:pt idx="30">
                  <c:v>42</c:v>
                </c:pt>
                <c:pt idx="31">
                  <c:v>16067456</c:v>
                </c:pt>
                <c:pt idx="32">
                  <c:v>0</c:v>
                </c:pt>
                <c:pt idx="33">
                  <c:v>2257543</c:v>
                </c:pt>
                <c:pt idx="34">
                  <c:v>350113</c:v>
                </c:pt>
                <c:pt idx="35">
                  <c:v>238922</c:v>
                </c:pt>
                <c:pt idx="36">
                  <c:v>178620</c:v>
                </c:pt>
                <c:pt idx="37">
                  <c:v>98148</c:v>
                </c:pt>
                <c:pt idx="38">
                  <c:v>76752</c:v>
                </c:pt>
                <c:pt idx="39">
                  <c:v>59927</c:v>
                </c:pt>
                <c:pt idx="40">
                  <c:v>59154</c:v>
                </c:pt>
                <c:pt idx="41">
                  <c:v>58860</c:v>
                </c:pt>
                <c:pt idx="42">
                  <c:v>53214</c:v>
                </c:pt>
                <c:pt idx="43">
                  <c:v>45806</c:v>
                </c:pt>
                <c:pt idx="44">
                  <c:v>33868</c:v>
                </c:pt>
                <c:pt idx="45">
                  <c:v>28590</c:v>
                </c:pt>
                <c:pt idx="46">
                  <c:v>26827</c:v>
                </c:pt>
                <c:pt idx="47">
                  <c:v>15746</c:v>
                </c:pt>
                <c:pt idx="48">
                  <c:v>10871</c:v>
                </c:pt>
                <c:pt idx="49">
                  <c:v>10018</c:v>
                </c:pt>
                <c:pt idx="50">
                  <c:v>4962</c:v>
                </c:pt>
                <c:pt idx="51">
                  <c:v>4865</c:v>
                </c:pt>
                <c:pt idx="52">
                  <c:v>3900</c:v>
                </c:pt>
                <c:pt idx="53">
                  <c:v>1677</c:v>
                </c:pt>
                <c:pt idx="54">
                  <c:v>297</c:v>
                </c:pt>
                <c:pt idx="55">
                  <c:v>0</c:v>
                </c:pt>
                <c:pt idx="56" formatCode="General">
                  <c:v>33868</c:v>
                </c:pt>
                <c:pt idx="57" formatCode="General">
                  <c:v>28590</c:v>
                </c:pt>
                <c:pt idx="58" formatCode="General">
                  <c:v>26827</c:v>
                </c:pt>
                <c:pt idx="59" formatCode="General">
                  <c:v>15746</c:v>
                </c:pt>
                <c:pt idx="60" formatCode="General">
                  <c:v>10871</c:v>
                </c:pt>
                <c:pt idx="61" formatCode="General">
                  <c:v>10018</c:v>
                </c:pt>
                <c:pt idx="62" formatCode="General">
                  <c:v>4962</c:v>
                </c:pt>
                <c:pt idx="63" formatCode="General">
                  <c:v>4865</c:v>
                </c:pt>
                <c:pt idx="64" formatCode="General">
                  <c:v>3900</c:v>
                </c:pt>
                <c:pt idx="65" formatCode="General">
                  <c:v>1677</c:v>
                </c:pt>
                <c:pt idx="66" formatCode="General">
                  <c:v>297</c:v>
                </c:pt>
                <c:pt idx="67" formatCode="General">
                  <c:v>0</c:v>
                </c:pt>
                <c:pt idx="68" formatCode="General">
                  <c:v>33868</c:v>
                </c:pt>
                <c:pt idx="69" formatCode="General">
                  <c:v>28590</c:v>
                </c:pt>
                <c:pt idx="70" formatCode="General">
                  <c:v>26827</c:v>
                </c:pt>
                <c:pt idx="71" formatCode="General">
                  <c:v>15746</c:v>
                </c:pt>
                <c:pt idx="72" formatCode="General">
                  <c:v>10871</c:v>
                </c:pt>
                <c:pt idx="73" formatCode="General">
                  <c:v>10018</c:v>
                </c:pt>
                <c:pt idx="74" formatCode="General">
                  <c:v>4962</c:v>
                </c:pt>
                <c:pt idx="75" formatCode="General">
                  <c:v>4865</c:v>
                </c:pt>
                <c:pt idx="76" formatCode="General">
                  <c:v>3900</c:v>
                </c:pt>
                <c:pt idx="77" formatCode="General">
                  <c:v>1677</c:v>
                </c:pt>
                <c:pt idx="78" formatCode="General">
                  <c:v>297</c:v>
                </c:pt>
                <c:pt idx="79" formatCode="General">
                  <c:v>0</c:v>
                </c:pt>
                <c:pt idx="80" formatCode="General">
                  <c:v>0</c:v>
                </c:pt>
                <c:pt idx="81" formatCode="General">
                  <c:v>33868</c:v>
                </c:pt>
                <c:pt idx="82" formatCode="General">
                  <c:v>28590</c:v>
                </c:pt>
                <c:pt idx="83" formatCode="General">
                  <c:v>26827</c:v>
                </c:pt>
                <c:pt idx="84" formatCode="General">
                  <c:v>15746</c:v>
                </c:pt>
                <c:pt idx="85" formatCode="General">
                  <c:v>10871</c:v>
                </c:pt>
                <c:pt idx="86" formatCode="General">
                  <c:v>10018</c:v>
                </c:pt>
                <c:pt idx="87" formatCode="General">
                  <c:v>4962</c:v>
                </c:pt>
                <c:pt idx="88" formatCode="General">
                  <c:v>4865</c:v>
                </c:pt>
                <c:pt idx="89" formatCode="General">
                  <c:v>3900</c:v>
                </c:pt>
                <c:pt idx="90" formatCode="General">
                  <c:v>1677</c:v>
                </c:pt>
                <c:pt idx="91" formatCode="General">
                  <c:v>297</c:v>
                </c:pt>
                <c:pt idx="92" formatCode="General">
                  <c:v>0</c:v>
                </c:pt>
                <c:pt idx="93" formatCode="General">
                  <c:v>33868</c:v>
                </c:pt>
                <c:pt idx="94" formatCode="General">
                  <c:v>28590</c:v>
                </c:pt>
                <c:pt idx="95" formatCode="General">
                  <c:v>26827</c:v>
                </c:pt>
                <c:pt idx="96" formatCode="General">
                  <c:v>15746</c:v>
                </c:pt>
                <c:pt idx="97" formatCode="General">
                  <c:v>10871</c:v>
                </c:pt>
                <c:pt idx="98" formatCode="General">
                  <c:v>10018</c:v>
                </c:pt>
                <c:pt idx="99" formatCode="General">
                  <c:v>4962</c:v>
                </c:pt>
                <c:pt idx="100" formatCode="General">
                  <c:v>4865</c:v>
                </c:pt>
                <c:pt idx="101" formatCode="General">
                  <c:v>3900</c:v>
                </c:pt>
                <c:pt idx="102" formatCode="General">
                  <c:v>1677</c:v>
                </c:pt>
                <c:pt idx="103" formatCode="General">
                  <c:v>297</c:v>
                </c:pt>
                <c:pt idx="104" formatCode="General">
                  <c:v>0</c:v>
                </c:pt>
                <c:pt idx="105" formatCode="General">
                  <c:v>28590</c:v>
                </c:pt>
                <c:pt idx="106" formatCode="General">
                  <c:v>26827</c:v>
                </c:pt>
                <c:pt idx="107" formatCode="General">
                  <c:v>15746</c:v>
                </c:pt>
                <c:pt idx="108" formatCode="General">
                  <c:v>10871</c:v>
                </c:pt>
                <c:pt idx="109" formatCode="General">
                  <c:v>10018</c:v>
                </c:pt>
                <c:pt idx="110" formatCode="General">
                  <c:v>4962</c:v>
                </c:pt>
                <c:pt idx="111" formatCode="General">
                  <c:v>4865</c:v>
                </c:pt>
                <c:pt idx="112" formatCode="General">
                  <c:v>3900</c:v>
                </c:pt>
                <c:pt idx="113" formatCode="General">
                  <c:v>1677</c:v>
                </c:pt>
                <c:pt idx="114" formatCode="General">
                  <c:v>297</c:v>
                </c:pt>
                <c:pt idx="115" formatCode="General">
                  <c:v>0</c:v>
                </c:pt>
              </c:numCache>
            </c:numRef>
          </c:bubbleSize>
          <c:bubble3D val="0"/>
          <c:extLst>
            <c:ext xmlns:c15="http://schemas.microsoft.com/office/drawing/2012/chart" uri="{02D57815-91ED-43cb-92C2-25804820EDAC}">
              <c15:datalabelsRange>
                <c15:f>Sheet1!$E$2:$E$150</c15:f>
                <c15:dlblRangeCache>
                  <c:ptCount val="149"/>
                  <c:pt idx="0">
                    <c:v>Findus</c:v>
                  </c:pt>
                  <c:pt idx="1">
                    <c:v>Pescanova S.A.</c:v>
                  </c:pt>
                  <c:pt idx="2">
                    <c:v>Private Label</c:v>
                  </c:pt>
                  <c:pt idx="3">
                    <c:v>Frosta</c:v>
                  </c:pt>
                  <c:pt idx="4">
                    <c:v>Panapesca</c:v>
                  </c:pt>
                  <c:pt idx="5">
                    <c:v>Other</c:v>
                  </c:pt>
                  <c:pt idx="6">
                    <c:v>Esca Srl</c:v>
                  </c:pt>
                  <c:pt idx="7">
                    <c:v>Arbi Dario Spa</c:v>
                  </c:pt>
                  <c:pt idx="8">
                    <c:v>Krusta Group</c:v>
                  </c:pt>
                  <c:pt idx="9">
                    <c:v>Fandicosta</c:v>
                  </c:pt>
                  <c:pt idx="10">
                    <c:v>Green Ice</c:v>
                  </c:pt>
                  <c:pt idx="11">
                    <c:v>Alpe Srl - Roma</c:v>
                  </c:pt>
                  <c:pt idx="12">
                    <c:v>Conserviera Adriatica Spa</c:v>
                  </c:pt>
                  <c:pt idx="13">
                    <c:v>New Food</c:v>
                  </c:pt>
                  <c:pt idx="14">
                    <c:v>Agras 1947</c:v>
                  </c:pt>
                  <c:pt idx="15">
                    <c:v>Garbo Snc Di Comanducci Andrea</c:v>
                  </c:pt>
                  <c:pt idx="16">
                    <c:v>Vis Industrie Alimentari</c:v>
                  </c:pt>
                  <c:pt idx="17">
                    <c:v>Buitoni</c:v>
                  </c:pt>
                  <c:pt idx="18">
                    <c:v>Mittico</c:v>
                  </c:pt>
                  <c:pt idx="19">
                    <c:v>Findus</c:v>
                  </c:pt>
                  <c:pt idx="20">
                    <c:v>Frosta</c:v>
                  </c:pt>
                  <c:pt idx="21">
                    <c:v>Private Label</c:v>
                  </c:pt>
                  <c:pt idx="22">
                    <c:v>Krusta Group</c:v>
                  </c:pt>
                  <c:pt idx="23">
                    <c:v>Pescanova S.A.</c:v>
                  </c:pt>
                  <c:pt idx="24">
                    <c:v>Esca Srl</c:v>
                  </c:pt>
                  <c:pt idx="25">
                    <c:v>Arbi Dario Spa</c:v>
                  </c:pt>
                  <c:pt idx="26">
                    <c:v>Emme Gel</c:v>
                  </c:pt>
                  <c:pt idx="27">
                    <c:v>Green Ice</c:v>
                  </c:pt>
                  <c:pt idx="28">
                    <c:v>Other</c:v>
                  </c:pt>
                  <c:pt idx="29">
                    <c:v>Soavegel</c:v>
                  </c:pt>
                  <c:pt idx="30">
                    <c:v>Buitoni</c:v>
                  </c:pt>
                  <c:pt idx="31">
                    <c:v>Findus</c:v>
                  </c:pt>
                  <c:pt idx="32">
                    <c:v>Other</c:v>
                  </c:pt>
                  <c:pt idx="33">
                    <c:v>Findus</c:v>
                  </c:pt>
                  <c:pt idx="34">
                    <c:v>Private Label</c:v>
                  </c:pt>
                  <c:pt idx="35">
                    <c:v>Esca Srl</c:v>
                  </c:pt>
                  <c:pt idx="36">
                    <c:v>Agras 1947</c:v>
                  </c:pt>
                  <c:pt idx="37">
                    <c:v>Frosta</c:v>
                  </c:pt>
                  <c:pt idx="38">
                    <c:v>Other</c:v>
                  </c:pt>
                  <c:pt idx="39">
                    <c:v>New Food</c:v>
                  </c:pt>
                  <c:pt idx="40">
                    <c:v>Noriberica</c:v>
                  </c:pt>
                  <c:pt idx="41">
                    <c:v>Krusta Group</c:v>
                  </c:pt>
                  <c:pt idx="42">
                    <c:v>Nai Prodotti Ittici</c:v>
                  </c:pt>
                  <c:pt idx="43">
                    <c:v>Green Ice</c:v>
                  </c:pt>
                  <c:pt idx="44">
                    <c:v>Pescanova S.A.</c:v>
                  </c:pt>
                  <c:pt idx="45">
                    <c:v>Alpe Srl - Roma</c:v>
                  </c:pt>
                  <c:pt idx="46">
                    <c:v>Appetais Italia Spa</c:v>
                  </c:pt>
                  <c:pt idx="47">
                    <c:v>Royal Greenland</c:v>
                  </c:pt>
                  <c:pt idx="48">
                    <c:v>Panapesca</c:v>
                  </c:pt>
                  <c:pt idx="49">
                    <c:v>Conserviera Adriatica Spa</c:v>
                  </c:pt>
                  <c:pt idx="50">
                    <c:v>Gerfrio</c:v>
                  </c:pt>
                  <c:pt idx="51">
                    <c:v>Garbo Snc Di Comanducci Andrea</c:v>
                  </c:pt>
                  <c:pt idx="52">
                    <c:v>Vis Industrie Alimentari</c:v>
                  </c:pt>
                  <c:pt idx="53">
                    <c:v>Soavegel</c:v>
                  </c:pt>
                  <c:pt idx="54">
                    <c:v>Nettuno Alimentari Srl</c:v>
                  </c:pt>
                  <c:pt idx="55">
                    <c:v>Buitoni</c:v>
                  </c:pt>
                  <c:pt idx="56">
                    <c:v>Pescanova S.A.</c:v>
                  </c:pt>
                  <c:pt idx="57">
                    <c:v>Alpe Srl - Roma</c:v>
                  </c:pt>
                  <c:pt idx="58">
                    <c:v>Appetais Italia Spa</c:v>
                  </c:pt>
                  <c:pt idx="59">
                    <c:v>Royal Greenland</c:v>
                  </c:pt>
                  <c:pt idx="60">
                    <c:v>Panapesca</c:v>
                  </c:pt>
                  <c:pt idx="61">
                    <c:v>Conserviera Adriatica Spa</c:v>
                  </c:pt>
                  <c:pt idx="62">
                    <c:v>Gerfrio</c:v>
                  </c:pt>
                  <c:pt idx="63">
                    <c:v>Garbo Snc Di Comanducci Andrea</c:v>
                  </c:pt>
                  <c:pt idx="64">
                    <c:v>Vis Industrie Alimentari</c:v>
                  </c:pt>
                  <c:pt idx="65">
                    <c:v>Soavegel</c:v>
                  </c:pt>
                  <c:pt idx="66">
                    <c:v>Nettuno Alimentari Srl</c:v>
                  </c:pt>
                  <c:pt idx="67">
                    <c:v>Buitoni</c:v>
                  </c:pt>
                  <c:pt idx="68">
                    <c:v>Pescanova S.A.</c:v>
                  </c:pt>
                  <c:pt idx="69">
                    <c:v>Alpe Srl - Roma</c:v>
                  </c:pt>
                  <c:pt idx="70">
                    <c:v>Appetais Italia Spa</c:v>
                  </c:pt>
                  <c:pt idx="71">
                    <c:v>Royal Greenland</c:v>
                  </c:pt>
                  <c:pt idx="72">
                    <c:v>Panapesca</c:v>
                  </c:pt>
                  <c:pt idx="73">
                    <c:v>Conserviera Adriatica Spa</c:v>
                  </c:pt>
                  <c:pt idx="74">
                    <c:v>Gerfrio</c:v>
                  </c:pt>
                  <c:pt idx="75">
                    <c:v>Garbo Snc Di Comanducci Andrea</c:v>
                  </c:pt>
                  <c:pt idx="76">
                    <c:v>Vis Industrie Alimentari</c:v>
                  </c:pt>
                  <c:pt idx="77">
                    <c:v>Soavegel</c:v>
                  </c:pt>
                  <c:pt idx="78">
                    <c:v>Nettuno Alimentari Srl</c:v>
                  </c:pt>
                  <c:pt idx="79">
                    <c:v>Buitoni</c:v>
                  </c:pt>
                  <c:pt idx="80">
                    <c:v>Buitoni</c:v>
                  </c:pt>
                  <c:pt idx="81">
                    <c:v>Pescanova S.A.</c:v>
                  </c:pt>
                  <c:pt idx="82">
                    <c:v>Alpe Srl - Roma</c:v>
                  </c:pt>
                  <c:pt idx="83">
                    <c:v>Appetais Italia Spa</c:v>
                  </c:pt>
                  <c:pt idx="84">
                    <c:v>Royal Greenland</c:v>
                  </c:pt>
                  <c:pt idx="85">
                    <c:v>Panapesca</c:v>
                  </c:pt>
                  <c:pt idx="86">
                    <c:v>Conserviera Adriatica Spa</c:v>
                  </c:pt>
                  <c:pt idx="87">
                    <c:v>Gerfrio</c:v>
                  </c:pt>
                  <c:pt idx="88">
                    <c:v>Garbo Snc Di Comanducci Andrea</c:v>
                  </c:pt>
                  <c:pt idx="89">
                    <c:v>Vis Industrie Alimentari</c:v>
                  </c:pt>
                  <c:pt idx="90">
                    <c:v>Soavegel</c:v>
                  </c:pt>
                  <c:pt idx="91">
                    <c:v>Nettuno Alimentari Srl</c:v>
                  </c:pt>
                  <c:pt idx="92">
                    <c:v>Buitoni</c:v>
                  </c:pt>
                  <c:pt idx="93">
                    <c:v>Pescanova S.A.</c:v>
                  </c:pt>
                  <c:pt idx="94">
                    <c:v>Alpe Srl - Roma</c:v>
                  </c:pt>
                  <c:pt idx="95">
                    <c:v>Appetais Italia Spa</c:v>
                  </c:pt>
                  <c:pt idx="96">
                    <c:v>Royal Greenland</c:v>
                  </c:pt>
                  <c:pt idx="97">
                    <c:v>Panapesca</c:v>
                  </c:pt>
                  <c:pt idx="98">
                    <c:v>Conserviera Adriatica Spa</c:v>
                  </c:pt>
                  <c:pt idx="99">
                    <c:v>Gerfrio</c:v>
                  </c:pt>
                  <c:pt idx="100">
                    <c:v>Garbo Snc Di Comanducci Andrea</c:v>
                  </c:pt>
                  <c:pt idx="101">
                    <c:v>Vis Industrie Alimentari</c:v>
                  </c:pt>
                  <c:pt idx="102">
                    <c:v>Soavegel</c:v>
                  </c:pt>
                  <c:pt idx="103">
                    <c:v>Nettuno Alimentari Srl</c:v>
                  </c:pt>
                  <c:pt idx="104">
                    <c:v>Buitoni</c:v>
                  </c:pt>
                  <c:pt idx="105">
                    <c:v>Alpe Srl - Roma</c:v>
                  </c:pt>
                  <c:pt idx="106">
                    <c:v>Appetais Italia Spa</c:v>
                  </c:pt>
                  <c:pt idx="107">
                    <c:v>Royal Greenland</c:v>
                  </c:pt>
                  <c:pt idx="108">
                    <c:v>Panapesca</c:v>
                  </c:pt>
                  <c:pt idx="109">
                    <c:v>Conserviera Adriatica Spa</c:v>
                  </c:pt>
                  <c:pt idx="110">
                    <c:v>Gerfrio</c:v>
                  </c:pt>
                  <c:pt idx="111">
                    <c:v>Garbo Snc Di Comanducci Andrea</c:v>
                  </c:pt>
                  <c:pt idx="112">
                    <c:v>Vis Industrie Alimentari</c:v>
                  </c:pt>
                  <c:pt idx="113">
                    <c:v>Soavegel</c:v>
                  </c:pt>
                  <c:pt idx="114">
                    <c:v>Nettuno Alimentari Srl</c:v>
                  </c:pt>
                  <c:pt idx="115">
                    <c:v>Buitoni</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5"/>
          <c:min val="0.5"/>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0-9B64-4614-A4EF-2F0C825129CF}"/>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0-21BF-47A7-B366-E3F0AD114BCE}"/>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0-3CBE-4AE8-80EA-8E325A05E683}"/>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D010-4ADB-9B73-BF9B36FE3842}"/>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03062232603219E-2"/>
          <c:y val="0.11501253847322537"/>
          <c:w val="0.96552354726914169"/>
          <c:h val="0.94320261756785895"/>
        </c:manualLayout>
      </c:layout>
      <c:barChart>
        <c:barDir val="col"/>
        <c:grouping val="clustered"/>
        <c:varyColors val="0"/>
        <c:ser>
          <c:idx val="3"/>
          <c:order val="0"/>
          <c:tx>
            <c:strRef>
              <c:f>Sheet1!$E$1</c:f>
              <c:strCache>
                <c:ptCount val="1"/>
                <c:pt idx="0">
                  <c:v>Nrgb</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Sheet1!$E$2:$E$37</c:f>
              <c:numCache>
                <c:formatCode>0%</c:formatCode>
                <c:ptCount val="36"/>
                <c:pt idx="0">
                  <c:v>0.97346623595315596</c:v>
                </c:pt>
                <c:pt idx="1">
                  <c:v>1.0813626903488831</c:v>
                </c:pt>
                <c:pt idx="2">
                  <c:v>1.3072521133945396</c:v>
                </c:pt>
                <c:pt idx="3">
                  <c:v>1.3561873664469997</c:v>
                </c:pt>
                <c:pt idx="4">
                  <c:v>1.0898344432297895</c:v>
                </c:pt>
                <c:pt idx="5">
                  <c:v>0.88818527580076378</c:v>
                </c:pt>
                <c:pt idx="6">
                  <c:v>0.82040801349671721</c:v>
                </c:pt>
                <c:pt idx="7">
                  <c:v>0.92884068947869902</c:v>
                </c:pt>
                <c:pt idx="8">
                  <c:v>0.70958580508109725</c:v>
                </c:pt>
                <c:pt idx="9">
                  <c:v>0.62519713036216695</c:v>
                </c:pt>
                <c:pt idx="10">
                  <c:v>0.74014261308297413</c:v>
                </c:pt>
                <c:pt idx="11">
                  <c:v>0.94458038542152689</c:v>
                </c:pt>
                <c:pt idx="12">
                  <c:v>1.1010776516684742</c:v>
                </c:pt>
                <c:pt idx="13">
                  <c:v>1.2038247347286628</c:v>
                </c:pt>
                <c:pt idx="14">
                  <c:v>1.3819916874247298</c:v>
                </c:pt>
                <c:pt idx="15">
                  <c:v>1.4659290315492048</c:v>
                </c:pt>
                <c:pt idx="16">
                  <c:v>1.0938482636191424</c:v>
                </c:pt>
                <c:pt idx="17">
                  <c:v>0.97774590008408524</c:v>
                </c:pt>
                <c:pt idx="18">
                  <c:v>0.83163780148087829</c:v>
                </c:pt>
                <c:pt idx="19">
                  <c:v>0.92443899549705777</c:v>
                </c:pt>
                <c:pt idx="20">
                  <c:v>0.74983994709141588</c:v>
                </c:pt>
                <c:pt idx="21">
                  <c:v>0.64691968696880864</c:v>
                </c:pt>
                <c:pt idx="22">
                  <c:v>0.75565548841350183</c:v>
                </c:pt>
                <c:pt idx="23">
                  <c:v>0.88878856229882952</c:v>
                </c:pt>
                <c:pt idx="24">
                  <c:v>1.0291509922797555</c:v>
                </c:pt>
                <c:pt idx="25">
                  <c:v>1.1249568456998233</c:v>
                </c:pt>
                <c:pt idx="26">
                  <c:v>1.4078546885182839</c:v>
                </c:pt>
                <c:pt idx="27">
                  <c:v>1.4831419063050926</c:v>
                </c:pt>
                <c:pt idx="28">
                  <c:v>1.1973999712167878</c:v>
                </c:pt>
                <c:pt idx="29">
                  <c:v>0.95702186544084877</c:v>
                </c:pt>
                <c:pt idx="30">
                  <c:v>0.78691274365855679</c:v>
                </c:pt>
                <c:pt idx="31">
                  <c:v>0.97235730210829541</c:v>
                </c:pt>
                <c:pt idx="32">
                  <c:v>0.91585505205963347</c:v>
                </c:pt>
                <c:pt idx="33">
                  <c:v>0.9285825080337341</c:v>
                </c:pt>
                <c:pt idx="34">
                  <c:v>0.99989489099506379</c:v>
                </c:pt>
                <c:pt idx="35">
                  <c:v>1.1556675489115686</c:v>
                </c:pt>
              </c:numCache>
            </c:numRef>
          </c:val>
          <c:extLst>
            <c:ext xmlns:c16="http://schemas.microsoft.com/office/drawing/2014/chart" uri="{C3380CC4-5D6E-409C-BE32-E72D297353CC}">
              <c16:uniqueId val="{00000003-5FED-4CF9-B2A1-636C1E7435E8}"/>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3-DDC5-4BB0-9697-B3C6B8123A4B}"/>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Sheet1!$D$1</c:f>
              <c:strCache>
                <c:ptCount val="1"/>
                <c:pt idx="0">
                  <c:v>Can</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Sheet1!$D$2:$D$37</c:f>
              <c:numCache>
                <c:formatCode>0%</c:formatCode>
                <c:ptCount val="36"/>
                <c:pt idx="0">
                  <c:v>0.97735978615950803</c:v>
                </c:pt>
                <c:pt idx="1">
                  <c:v>1.083530041128921</c:v>
                </c:pt>
                <c:pt idx="2">
                  <c:v>1.3669011866997434</c:v>
                </c:pt>
                <c:pt idx="3">
                  <c:v>1.3536110961997165</c:v>
                </c:pt>
                <c:pt idx="4">
                  <c:v>1.0282181550884235</c:v>
                </c:pt>
                <c:pt idx="5">
                  <c:v>0.89833467402918188</c:v>
                </c:pt>
                <c:pt idx="6">
                  <c:v>0.81859239811754014</c:v>
                </c:pt>
                <c:pt idx="7">
                  <c:v>0.8507952229424296</c:v>
                </c:pt>
                <c:pt idx="8">
                  <c:v>0.73762939503577918</c:v>
                </c:pt>
                <c:pt idx="9">
                  <c:v>0.68218881682196497</c:v>
                </c:pt>
                <c:pt idx="10">
                  <c:v>0.7575796813250365</c:v>
                </c:pt>
                <c:pt idx="11">
                  <c:v>0.92055483630650836</c:v>
                </c:pt>
                <c:pt idx="12">
                  <c:v>1.0915680840017985</c:v>
                </c:pt>
                <c:pt idx="13">
                  <c:v>1.1929137612785661</c:v>
                </c:pt>
                <c:pt idx="14">
                  <c:v>1.3948021002648652</c:v>
                </c:pt>
                <c:pt idx="15">
                  <c:v>1.4188639801888696</c:v>
                </c:pt>
                <c:pt idx="16">
                  <c:v>1.0783770646851871</c:v>
                </c:pt>
                <c:pt idx="17">
                  <c:v>0.97033613215978043</c:v>
                </c:pt>
                <c:pt idx="18">
                  <c:v>0.85675401083014457</c:v>
                </c:pt>
                <c:pt idx="19">
                  <c:v>0.89843213710149927</c:v>
                </c:pt>
                <c:pt idx="20">
                  <c:v>0.73048896520605999</c:v>
                </c:pt>
                <c:pt idx="21">
                  <c:v>0.66703125832099486</c:v>
                </c:pt>
                <c:pt idx="22">
                  <c:v>0.74060926482889589</c:v>
                </c:pt>
                <c:pt idx="23">
                  <c:v>0.86104337079131998</c:v>
                </c:pt>
                <c:pt idx="24">
                  <c:v>1.0180034856251248</c:v>
                </c:pt>
                <c:pt idx="25">
                  <c:v>1.1633321402422965</c:v>
                </c:pt>
                <c:pt idx="26">
                  <c:v>1.3983819729257696</c:v>
                </c:pt>
                <c:pt idx="27">
                  <c:v>1.4382841999907983</c:v>
                </c:pt>
                <c:pt idx="28">
                  <c:v>1.2147328953855996</c:v>
                </c:pt>
                <c:pt idx="29">
                  <c:v>1.0064172304867123</c:v>
                </c:pt>
                <c:pt idx="30">
                  <c:v>0.84639471783698872</c:v>
                </c:pt>
                <c:pt idx="31">
                  <c:v>0.91528049835943937</c:v>
                </c:pt>
                <c:pt idx="32">
                  <c:v>0.84244983935623963</c:v>
                </c:pt>
                <c:pt idx="33">
                  <c:v>0.92038639532838662</c:v>
                </c:pt>
                <c:pt idx="34">
                  <c:v>1.0481721229143046</c:v>
                </c:pt>
                <c:pt idx="35">
                  <c:v>1.1889916424010691</c:v>
                </c:pt>
              </c:numCache>
            </c:numRef>
          </c:val>
          <c:extLst>
            <c:ext xmlns:c16="http://schemas.microsoft.com/office/drawing/2014/chart" uri="{C3380CC4-5D6E-409C-BE32-E72D297353CC}">
              <c16:uniqueId val="{00000003-BAFB-416C-8099-2FCB03A791A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fld id="{132F51A1-AE10-4E19-B1B5-7328B3B6DDA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99F-4374-933C-119751F7B1D3}"/>
                </c:ext>
              </c:extLst>
            </c:dLbl>
            <c:dLbl>
              <c:idx val="1"/>
              <c:tx>
                <c:rich>
                  <a:bodyPr/>
                  <a:lstStyle/>
                  <a:p>
                    <a:fld id="{7BDC5539-31E4-43F5-A919-FB6CCABA1FD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99F-4374-933C-119751F7B1D3}"/>
                </c:ext>
              </c:extLst>
            </c:dLbl>
            <c:dLbl>
              <c:idx val="2"/>
              <c:tx>
                <c:rich>
                  <a:bodyPr/>
                  <a:lstStyle/>
                  <a:p>
                    <a:fld id="{44DB6F7A-C5AE-4D55-86A4-A3EA1AC031B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99F-4374-933C-119751F7B1D3}"/>
                </c:ext>
              </c:extLst>
            </c:dLbl>
            <c:dLbl>
              <c:idx val="3"/>
              <c:tx>
                <c:rich>
                  <a:bodyPr/>
                  <a:lstStyle/>
                  <a:p>
                    <a:fld id="{442B8076-0E3E-47D7-ABB3-953A295B2AA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99F-4374-933C-119751F7B1D3}"/>
                </c:ext>
              </c:extLst>
            </c:dLbl>
            <c:dLbl>
              <c:idx val="4"/>
              <c:tx>
                <c:rich>
                  <a:bodyPr/>
                  <a:lstStyle/>
                  <a:p>
                    <a:fld id="{929D21C0-CC6D-482C-8799-F2A9C8CA5B1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99F-4374-933C-119751F7B1D3}"/>
                </c:ext>
              </c:extLst>
            </c:dLbl>
            <c:dLbl>
              <c:idx val="5"/>
              <c:tx>
                <c:rich>
                  <a:bodyPr/>
                  <a:lstStyle/>
                  <a:p>
                    <a:fld id="{419ADC85-E701-4FE4-A1BE-9FDCE5360DE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99F-4374-933C-119751F7B1D3}"/>
                </c:ext>
              </c:extLst>
            </c:dLbl>
            <c:dLbl>
              <c:idx val="6"/>
              <c:tx>
                <c:rich>
                  <a:bodyPr/>
                  <a:lstStyle/>
                  <a:p>
                    <a:fld id="{95F7EDBC-22F8-4E45-8BD2-A69FA6455AF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99F-4374-933C-119751F7B1D3}"/>
                </c:ext>
              </c:extLst>
            </c:dLbl>
            <c:dLbl>
              <c:idx val="7"/>
              <c:tx>
                <c:rich>
                  <a:bodyPr/>
                  <a:lstStyle/>
                  <a:p>
                    <a:fld id="{C5CD0FC7-354B-4836-8D23-45873DE88F0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99F-4374-933C-119751F7B1D3}"/>
                </c:ext>
              </c:extLst>
            </c:dLbl>
            <c:dLbl>
              <c:idx val="8"/>
              <c:tx>
                <c:rich>
                  <a:bodyPr/>
                  <a:lstStyle/>
                  <a:p>
                    <a:fld id="{8F6C249E-0AF8-4989-896C-BA6A3D50262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99F-4374-933C-119751F7B1D3}"/>
                </c:ext>
              </c:extLst>
            </c:dLbl>
            <c:dLbl>
              <c:idx val="9"/>
              <c:tx>
                <c:rich>
                  <a:bodyPr/>
                  <a:lstStyle/>
                  <a:p>
                    <a:fld id="{7568F50E-9421-4F30-A8F1-66B6C6EFD35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99F-4374-933C-119751F7B1D3}"/>
                </c:ext>
              </c:extLst>
            </c:dLbl>
            <c:dLbl>
              <c:idx val="10"/>
              <c:tx>
                <c:rich>
                  <a:bodyPr/>
                  <a:lstStyle/>
                  <a:p>
                    <a:fld id="{1D0A66F0-4A1B-4DA6-A3B3-633A8EE3F8D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99F-4374-933C-119751F7B1D3}"/>
                </c:ext>
              </c:extLst>
            </c:dLbl>
            <c:dLbl>
              <c:idx val="11"/>
              <c:tx>
                <c:rich>
                  <a:bodyPr/>
                  <a:lstStyle/>
                  <a:p>
                    <a:fld id="{E7EE2149-7F8B-4E6D-9829-CE709FCD3C4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99F-4374-933C-119751F7B1D3}"/>
                </c:ext>
              </c:extLst>
            </c:dLbl>
            <c:dLbl>
              <c:idx val="12"/>
              <c:tx>
                <c:rich>
                  <a:bodyPr/>
                  <a:lstStyle/>
                  <a:p>
                    <a:fld id="{673099AF-C721-4BEF-A645-05E407507BA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99F-4374-933C-119751F7B1D3}"/>
                </c:ext>
              </c:extLst>
            </c:dLbl>
            <c:dLbl>
              <c:idx val="13"/>
              <c:tx>
                <c:rich>
                  <a:bodyPr/>
                  <a:lstStyle/>
                  <a:p>
                    <a:fld id="{D096AE07-B107-4015-8F17-D585AF72D3A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99F-4374-933C-119751F7B1D3}"/>
                </c:ext>
              </c:extLst>
            </c:dLbl>
            <c:dLbl>
              <c:idx val="14"/>
              <c:tx>
                <c:rich>
                  <a:bodyPr/>
                  <a:lstStyle/>
                  <a:p>
                    <a:fld id="{F77BE467-3B6C-4EB9-AB44-4DF59320791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99F-4374-933C-119751F7B1D3}"/>
                </c:ext>
              </c:extLst>
            </c:dLbl>
            <c:dLbl>
              <c:idx val="15"/>
              <c:tx>
                <c:rich>
                  <a:bodyPr/>
                  <a:lstStyle/>
                  <a:p>
                    <a:fld id="{27FD4C88-D16E-4839-ABEC-BF9CF948083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99F-4374-933C-119751F7B1D3}"/>
                </c:ext>
              </c:extLst>
            </c:dLbl>
            <c:dLbl>
              <c:idx val="16"/>
              <c:tx>
                <c:rich>
                  <a:bodyPr/>
                  <a:lstStyle/>
                  <a:p>
                    <a:fld id="{82F200E9-9B52-44E6-890B-92C8754EC2E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17EC-4EE8-A064-668E05F5E5BB}"/>
                </c:ext>
              </c:extLst>
            </c:dLbl>
            <c:dLbl>
              <c:idx val="17"/>
              <c:tx>
                <c:rich>
                  <a:bodyPr/>
                  <a:lstStyle/>
                  <a:p>
                    <a:fld id="{935EC97A-90C9-4964-A491-C6D4B275CDB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99F-4374-933C-119751F7B1D3}"/>
                </c:ext>
              </c:extLst>
            </c:dLbl>
            <c:dLbl>
              <c:idx val="18"/>
              <c:tx>
                <c:rich>
                  <a:bodyPr/>
                  <a:lstStyle/>
                  <a:p>
                    <a:fld id="{81AACA7C-FC6B-4FBB-A58E-4BE4332BD8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80C6D6A5-8CAB-4634-AF3A-C18F1F2B69C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99F-4374-933C-119751F7B1D3}"/>
                </c:ext>
              </c:extLst>
            </c:dLbl>
            <c:dLbl>
              <c:idx val="20"/>
              <c:tx>
                <c:rich>
                  <a:bodyPr/>
                  <a:lstStyle/>
                  <a:p>
                    <a:fld id="{E729A1AD-A90F-4DD8-92BC-4D2375B6557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99F-4374-933C-119751F7B1D3}"/>
                </c:ext>
              </c:extLst>
            </c:dLbl>
            <c:dLbl>
              <c:idx val="21"/>
              <c:tx>
                <c:rich>
                  <a:bodyPr/>
                  <a:lstStyle/>
                  <a:p>
                    <a:fld id="{691E1074-793A-4C7D-A53D-3A00143B90D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99F-4374-933C-119751F7B1D3}"/>
                </c:ext>
              </c:extLst>
            </c:dLbl>
            <c:dLbl>
              <c:idx val="22"/>
              <c:tx>
                <c:rich>
                  <a:bodyPr/>
                  <a:lstStyle/>
                  <a:p>
                    <a:fld id="{B33231D8-291F-44D1-AD58-55028F4C8BC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99F-4374-933C-119751F7B1D3}"/>
                </c:ext>
              </c:extLst>
            </c:dLbl>
            <c:dLbl>
              <c:idx val="23"/>
              <c:tx>
                <c:rich>
                  <a:bodyPr/>
                  <a:lstStyle/>
                  <a:p>
                    <a:fld id="{66C3CDBB-1ACD-446C-B674-7747B0764D8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99F-4374-933C-119751F7B1D3}"/>
                </c:ext>
              </c:extLst>
            </c:dLbl>
            <c:dLbl>
              <c:idx val="24"/>
              <c:tx>
                <c:rich>
                  <a:bodyPr/>
                  <a:lstStyle/>
                  <a:p>
                    <a:fld id="{193FBD17-5883-44C5-BFD2-A4274E31DB2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99F-4374-933C-119751F7B1D3}"/>
                </c:ext>
              </c:extLst>
            </c:dLbl>
            <c:dLbl>
              <c:idx val="25"/>
              <c:tx>
                <c:rich>
                  <a:bodyPr/>
                  <a:lstStyle/>
                  <a:p>
                    <a:fld id="{0E2C0A4D-8025-4E7C-AFFC-147FC7A4E3A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99F-4374-933C-119751F7B1D3}"/>
                </c:ext>
              </c:extLst>
            </c:dLbl>
            <c:dLbl>
              <c:idx val="26"/>
              <c:tx>
                <c:rich>
                  <a:bodyPr/>
                  <a:lstStyle/>
                  <a:p>
                    <a:fld id="{56E37644-56C2-4CEE-9B1C-133DCC41A55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99F-4374-933C-119751F7B1D3}"/>
                </c:ext>
              </c:extLst>
            </c:dLbl>
            <c:dLbl>
              <c:idx val="27"/>
              <c:tx>
                <c:rich>
                  <a:bodyPr/>
                  <a:lstStyle/>
                  <a:p>
                    <a:fld id="{B57ABE38-B436-4BEA-BCAD-148369789CD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99F-4374-933C-119751F7B1D3}"/>
                </c:ext>
              </c:extLst>
            </c:dLbl>
            <c:dLbl>
              <c:idx val="28"/>
              <c:tx>
                <c:rich>
                  <a:bodyPr/>
                  <a:lstStyle/>
                  <a:p>
                    <a:fld id="{77B8E219-32D2-4234-A6E6-837233BBE2B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99F-4374-933C-119751F7B1D3}"/>
                </c:ext>
              </c:extLst>
            </c:dLbl>
            <c:dLbl>
              <c:idx val="29"/>
              <c:tx>
                <c:rich>
                  <a:bodyPr/>
                  <a:lstStyle/>
                  <a:p>
                    <a:fld id="{A60C3791-F052-4A77-A153-946A353D9B1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99F-4374-933C-119751F7B1D3}"/>
                </c:ext>
              </c:extLst>
            </c:dLbl>
            <c:dLbl>
              <c:idx val="30"/>
              <c:tx>
                <c:rich>
                  <a:bodyPr/>
                  <a:lstStyle/>
                  <a:p>
                    <a:fld id="{4009B360-8B48-447F-A7B0-96383881442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99F-4374-933C-119751F7B1D3}"/>
                </c:ext>
              </c:extLst>
            </c:dLbl>
            <c:dLbl>
              <c:idx val="31"/>
              <c:tx>
                <c:rich>
                  <a:bodyPr/>
                  <a:lstStyle/>
                  <a:p>
                    <a:fld id="{D697D636-EED8-4F3D-94AA-28FC85ADC19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99F-4374-933C-119751F7B1D3}"/>
                </c:ext>
              </c:extLst>
            </c:dLbl>
            <c:dLbl>
              <c:idx val="32"/>
              <c:tx>
                <c:rich>
                  <a:bodyPr/>
                  <a:lstStyle/>
                  <a:p>
                    <a:fld id="{96EC38FC-56AA-4ADD-9229-CC19984895F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499F-4374-933C-119751F7B1D3}"/>
                </c:ext>
              </c:extLst>
            </c:dLbl>
            <c:dLbl>
              <c:idx val="33"/>
              <c:tx>
                <c:rich>
                  <a:bodyPr/>
                  <a:lstStyle/>
                  <a:p>
                    <a:fld id="{C2036C10-BDD4-40BC-8EB1-2572FBD44D2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499F-4374-933C-119751F7B1D3}"/>
                </c:ext>
              </c:extLst>
            </c:dLbl>
            <c:dLbl>
              <c:idx val="34"/>
              <c:tx>
                <c:rich>
                  <a:bodyPr/>
                  <a:lstStyle/>
                  <a:p>
                    <a:fld id="{E1617997-209E-4316-AA9A-194329E9A08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499F-4374-933C-119751F7B1D3}"/>
                </c:ext>
              </c:extLst>
            </c:dLbl>
            <c:dLbl>
              <c:idx val="35"/>
              <c:tx>
                <c:rich>
                  <a:bodyPr/>
                  <a:lstStyle/>
                  <a:p>
                    <a:fld id="{7C06930C-A4F8-4D08-95D2-6EE6B995A0D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499F-4374-933C-119751F7B1D3}"/>
                </c:ext>
              </c:extLst>
            </c:dLbl>
            <c:dLbl>
              <c:idx val="36"/>
              <c:tx>
                <c:rich>
                  <a:bodyPr/>
                  <a:lstStyle/>
                  <a:p>
                    <a:fld id="{7C6727B6-AB08-4736-9872-F929EAC1D54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499F-4374-933C-119751F7B1D3}"/>
                </c:ext>
              </c:extLst>
            </c:dLbl>
            <c:dLbl>
              <c:idx val="37"/>
              <c:tx>
                <c:rich>
                  <a:bodyPr/>
                  <a:lstStyle/>
                  <a:p>
                    <a:fld id="{823CC0C3-9EDA-4AF9-9CCF-15A24481D50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499F-4374-933C-119751F7B1D3}"/>
                </c:ext>
              </c:extLst>
            </c:dLbl>
            <c:dLbl>
              <c:idx val="38"/>
              <c:tx>
                <c:rich>
                  <a:bodyPr/>
                  <a:lstStyle/>
                  <a:p>
                    <a:fld id="{22F8617B-8AB0-4D66-AD8D-40DE373C0D5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499F-4374-933C-119751F7B1D3}"/>
                </c:ext>
              </c:extLst>
            </c:dLbl>
            <c:dLbl>
              <c:idx val="39"/>
              <c:tx>
                <c:rich>
                  <a:bodyPr/>
                  <a:lstStyle/>
                  <a:p>
                    <a:fld id="{A9D3F30F-72B5-479C-80EC-63FDB98EAE2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499F-4374-933C-119751F7B1D3}"/>
                </c:ext>
              </c:extLst>
            </c:dLbl>
            <c:dLbl>
              <c:idx val="40"/>
              <c:tx>
                <c:rich>
                  <a:bodyPr/>
                  <a:lstStyle/>
                  <a:p>
                    <a:fld id="{9B7C3ABE-ABE3-4AEA-BEA8-F498F721BD3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499F-4374-933C-119751F7B1D3}"/>
                </c:ext>
              </c:extLst>
            </c:dLbl>
            <c:dLbl>
              <c:idx val="41"/>
              <c:tx>
                <c:rich>
                  <a:bodyPr/>
                  <a:lstStyle/>
                  <a:p>
                    <a:fld id="{0C4A2495-6AF1-4807-99C7-A2523BE025E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499F-4374-933C-119751F7B1D3}"/>
                </c:ext>
              </c:extLst>
            </c:dLbl>
            <c:dLbl>
              <c:idx val="42"/>
              <c:tx>
                <c:rich>
                  <a:bodyPr/>
                  <a:lstStyle/>
                  <a:p>
                    <a:fld id="{C3E2E4BF-3F27-48F7-A496-B438D78D51E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499F-4374-933C-119751F7B1D3}"/>
                </c:ext>
              </c:extLst>
            </c:dLbl>
            <c:dLbl>
              <c:idx val="43"/>
              <c:tx>
                <c:rich>
                  <a:bodyPr/>
                  <a:lstStyle/>
                  <a:p>
                    <a:fld id="{8BF26AB4-DA41-41A4-AA34-762D09DBD72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499F-4374-933C-119751F7B1D3}"/>
                </c:ext>
              </c:extLst>
            </c:dLbl>
            <c:dLbl>
              <c:idx val="44"/>
              <c:tx>
                <c:rich>
                  <a:bodyPr/>
                  <a:lstStyle/>
                  <a:p>
                    <a:fld id="{856E6BCF-ED15-4295-B30E-34CB90E5D11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499F-4374-933C-119751F7B1D3}"/>
                </c:ext>
              </c:extLst>
            </c:dLbl>
            <c:dLbl>
              <c:idx val="45"/>
              <c:tx>
                <c:rich>
                  <a:bodyPr/>
                  <a:lstStyle/>
                  <a:p>
                    <a:fld id="{A2749631-B052-4939-979C-12A7E7C526F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499F-4374-933C-119751F7B1D3}"/>
                </c:ext>
              </c:extLst>
            </c:dLbl>
            <c:dLbl>
              <c:idx val="46"/>
              <c:tx>
                <c:rich>
                  <a:bodyPr/>
                  <a:lstStyle/>
                  <a:p>
                    <a:fld id="{A0CD9A61-E8CA-4D31-856A-BD744D5747D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499F-4374-933C-119751F7B1D3}"/>
                </c:ext>
              </c:extLst>
            </c:dLbl>
            <c:dLbl>
              <c:idx val="47"/>
              <c:tx>
                <c:rich>
                  <a:bodyPr/>
                  <a:lstStyle/>
                  <a:p>
                    <a:fld id="{4E6FFF72-DCFD-4809-BE7B-28C323CAC29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99F-4374-933C-119751F7B1D3}"/>
                </c:ext>
              </c:extLst>
            </c:dLbl>
            <c:dLbl>
              <c:idx val="48"/>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499F-4374-933C-119751F7B1D3}"/>
                </c:ext>
              </c:extLst>
            </c:dLbl>
            <c:dLbl>
              <c:idx val="49"/>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Sheet1!$A$2:$A$51</c:f>
              <c:numCache>
                <c:formatCode>General</c:formatCode>
                <c:ptCount val="50"/>
                <c:pt idx="0">
                  <c:v>0.32614219606149664</c:v>
                </c:pt>
                <c:pt idx="1">
                  <c:v>0.31664875250254537</c:v>
                </c:pt>
                <c:pt idx="2">
                  <c:v>0.27346307041982199</c:v>
                </c:pt>
                <c:pt idx="3">
                  <c:v>0.2831646688619443</c:v>
                </c:pt>
                <c:pt idx="4">
                  <c:v>0.2586347262757685</c:v>
                </c:pt>
                <c:pt idx="5">
                  <c:v>0.33786738243552095</c:v>
                </c:pt>
                <c:pt idx="6">
                  <c:v>0.39199545326509833</c:v>
                </c:pt>
                <c:pt idx="7">
                  <c:v>0.24805723261987339</c:v>
                </c:pt>
                <c:pt idx="8">
                  <c:v>0.24785938764333104</c:v>
                </c:pt>
                <c:pt idx="9">
                  <c:v>0.37074721427752688</c:v>
                </c:pt>
                <c:pt idx="10">
                  <c:v>0.24301285130226527</c:v>
                </c:pt>
                <c:pt idx="11">
                  <c:v>0.29023901513577965</c:v>
                </c:pt>
                <c:pt idx="12">
                  <c:v>0.27408514093650493</c:v>
                </c:pt>
                <c:pt idx="13">
                  <c:v>0.38048884495186663</c:v>
                </c:pt>
                <c:pt idx="14">
                  <c:v>0.30308742272142136</c:v>
                </c:pt>
                <c:pt idx="15">
                  <c:v>0.25008655716680273</c:v>
                </c:pt>
                <c:pt idx="16">
                  <c:v>0.28089700180642357</c:v>
                </c:pt>
                <c:pt idx="17">
                  <c:v>0.27117632631945737</c:v>
                </c:pt>
                <c:pt idx="18">
                  <c:v>0.29870429613658334</c:v>
                </c:pt>
                <c:pt idx="19">
                  <c:v>0.28887143469924503</c:v>
                </c:pt>
                <c:pt idx="20">
                  <c:v>0.27333685261571355</c:v>
                </c:pt>
                <c:pt idx="21">
                  <c:v>0.2713669485206564</c:v>
                </c:pt>
                <c:pt idx="22">
                  <c:v>0.37674111408113636</c:v>
                </c:pt>
                <c:pt idx="23">
                  <c:v>0.34170217411726383</c:v>
                </c:pt>
                <c:pt idx="24">
                  <c:v>0.27953887621663237</c:v>
                </c:pt>
                <c:pt idx="25">
                  <c:v>0.26139863941217595</c:v>
                </c:pt>
                <c:pt idx="26">
                  <c:v>0.28515871070852677</c:v>
                </c:pt>
                <c:pt idx="27">
                  <c:v>0.31741391390991608</c:v>
                </c:pt>
                <c:pt idx="28">
                  <c:v>0.26620342419047666</c:v>
                </c:pt>
                <c:pt idx="29">
                  <c:v>0.27032392247178932</c:v>
                </c:pt>
                <c:pt idx="30">
                  <c:v>0.25398515744663003</c:v>
                </c:pt>
                <c:pt idx="31">
                  <c:v>0.28052802243816721</c:v>
                </c:pt>
                <c:pt idx="32">
                  <c:v>0.25420735412144679</c:v>
                </c:pt>
                <c:pt idx="33">
                  <c:v>0.34032241378886918</c:v>
                </c:pt>
                <c:pt idx="34">
                  <c:v>0.29260451481690342</c:v>
                </c:pt>
                <c:pt idx="35">
                  <c:v>0.27010707272762946</c:v>
                </c:pt>
                <c:pt idx="36">
                  <c:v>0.30239907256816745</c:v>
                </c:pt>
                <c:pt idx="37">
                  <c:v>0.32976074763129964</c:v>
                </c:pt>
                <c:pt idx="38">
                  <c:v>0.32883855339035062</c:v>
                </c:pt>
                <c:pt idx="39">
                  <c:v>0.27306037067424022</c:v>
                </c:pt>
                <c:pt idx="40">
                  <c:v>0.31776436198193048</c:v>
                </c:pt>
                <c:pt idx="41">
                  <c:v>0.239223188374001</c:v>
                </c:pt>
                <c:pt idx="42">
                  <c:v>0.3262179990104076</c:v>
                </c:pt>
                <c:pt idx="43">
                  <c:v>0.27599787245298646</c:v>
                </c:pt>
                <c:pt idx="44">
                  <c:v>0.23472836573018385</c:v>
                </c:pt>
                <c:pt idx="45">
                  <c:v>0.22448270645716939</c:v>
                </c:pt>
                <c:pt idx="46">
                  <c:v>0.24585381842019011</c:v>
                </c:pt>
                <c:pt idx="47">
                  <c:v>0.29945368378448511</c:v>
                </c:pt>
              </c:numCache>
            </c:numRef>
          </c:xVal>
          <c:yVal>
            <c:numRef>
              <c:f>Sheet1!$B$2:$B$51</c:f>
              <c:numCache>
                <c:formatCode>General</c:formatCode>
                <c:ptCount val="50"/>
                <c:pt idx="0">
                  <c:v>4.036642599277978</c:v>
                </c:pt>
                <c:pt idx="1">
                  <c:v>2.8052981048554435</c:v>
                </c:pt>
                <c:pt idx="2">
                  <c:v>2.3157631776167875</c:v>
                </c:pt>
                <c:pt idx="3">
                  <c:v>3.3874534581969988</c:v>
                </c:pt>
                <c:pt idx="4">
                  <c:v>2.1946284032376746</c:v>
                </c:pt>
                <c:pt idx="5">
                  <c:v>5.5104879160966709</c:v>
                </c:pt>
                <c:pt idx="6">
                  <c:v>5.8558732345849123</c:v>
                </c:pt>
                <c:pt idx="7">
                  <c:v>0.8575959403742468</c:v>
                </c:pt>
                <c:pt idx="8">
                  <c:v>0.91815809097688295</c:v>
                </c:pt>
                <c:pt idx="9">
                  <c:v>5.1425761271539852</c:v>
                </c:pt>
                <c:pt idx="10">
                  <c:v>1.949090909090909</c:v>
                </c:pt>
                <c:pt idx="11">
                  <c:v>2.15698407241893</c:v>
                </c:pt>
                <c:pt idx="12">
                  <c:v>2.1229696158991018</c:v>
                </c:pt>
                <c:pt idx="13">
                  <c:v>6.3531066822977724</c:v>
                </c:pt>
                <c:pt idx="14">
                  <c:v>3.45</c:v>
                </c:pt>
                <c:pt idx="15">
                  <c:v>1.1538200339558573</c:v>
                </c:pt>
                <c:pt idx="16">
                  <c:v>2.313090542152096</c:v>
                </c:pt>
                <c:pt idx="17">
                  <c:v>1.4464879237757589</c:v>
                </c:pt>
                <c:pt idx="18">
                  <c:v>1.9545373823477179</c:v>
                </c:pt>
                <c:pt idx="19">
                  <c:v>2.2469486531986531</c:v>
                </c:pt>
                <c:pt idx="20">
                  <c:v>2.035958124715521</c:v>
                </c:pt>
                <c:pt idx="21">
                  <c:v>2.1883473799926714</c:v>
                </c:pt>
                <c:pt idx="22">
                  <c:v>2.9860900354071824</c:v>
                </c:pt>
                <c:pt idx="23">
                  <c:v>1.6556822982678496</c:v>
                </c:pt>
                <c:pt idx="24">
                  <c:v>0.74406457739791076</c:v>
                </c:pt>
                <c:pt idx="25">
                  <c:v>1.9397372742200329</c:v>
                </c:pt>
                <c:pt idx="26">
                  <c:v>2.4108446298227322</c:v>
                </c:pt>
                <c:pt idx="27">
                  <c:v>1.1723356009070294</c:v>
                </c:pt>
                <c:pt idx="28">
                  <c:v>2.0220286885245899</c:v>
                </c:pt>
                <c:pt idx="29">
                  <c:v>2.4238369699464801</c:v>
                </c:pt>
                <c:pt idx="30">
                  <c:v>1.7869481765834934</c:v>
                </c:pt>
                <c:pt idx="31">
                  <c:v>2.4264361078546308</c:v>
                </c:pt>
                <c:pt idx="32">
                  <c:v>1.6909884158266888</c:v>
                </c:pt>
                <c:pt idx="33">
                  <c:v>1.3602050326188257</c:v>
                </c:pt>
                <c:pt idx="34">
                  <c:v>0.90998268897864976</c:v>
                </c:pt>
                <c:pt idx="35">
                  <c:v>1.7486426061961036</c:v>
                </c:pt>
                <c:pt idx="36">
                  <c:v>3.7153641207815276</c:v>
                </c:pt>
                <c:pt idx="37">
                  <c:v>0.63358208955223883</c:v>
                </c:pt>
                <c:pt idx="38">
                  <c:v>3.2248565965583174</c:v>
                </c:pt>
                <c:pt idx="39">
                  <c:v>0.36051693404634583</c:v>
                </c:pt>
                <c:pt idx="40">
                  <c:v>1.3776626367299942</c:v>
                </c:pt>
                <c:pt idx="41">
                  <c:v>1.8659543467702768</c:v>
                </c:pt>
                <c:pt idx="42">
                  <c:v>1.4394765539803707</c:v>
                </c:pt>
                <c:pt idx="43">
                  <c:v>1.628901239846088</c:v>
                </c:pt>
                <c:pt idx="44">
                  <c:v>1.3637426900584795</c:v>
                </c:pt>
                <c:pt idx="45">
                  <c:v>0.60488798370672103</c:v>
                </c:pt>
                <c:pt idx="46">
                  <c:v>1.4079956188389924</c:v>
                </c:pt>
                <c:pt idx="47">
                  <c:v>1.1113460183227626</c:v>
                </c:pt>
              </c:numCache>
            </c:numRef>
          </c:yVal>
          <c:smooth val="0"/>
          <c:extLst>
            <c:ext xmlns:c15="http://schemas.microsoft.com/office/drawing/2012/chart" uri="{02D57815-91ED-43cb-92C2-25804820EDAC}">
              <c15:datalabelsRange>
                <c15:f>Sheet1!$E$2:$E$51</c15:f>
                <c15:dlblRangeCache>
                  <c:ptCount val="50"/>
                  <c:pt idx="0">
                    <c:v>Fish Fingers 450g</c:v>
                  </c:pt>
                  <c:pt idx="1">
                    <c:v>Fillets Merluzzo 360g</c:v>
                  </c:pt>
                  <c:pt idx="2">
                    <c:v>Fish Fingers 300g</c:v>
                  </c:pt>
                  <c:pt idx="3">
                    <c:v>Croccole 300g</c:v>
                  </c:pt>
                  <c:pt idx="4">
                    <c:v>Fillets Merluzzo 300g</c:v>
                  </c:pt>
                  <c:pt idx="5">
                    <c:v>Fillets Nasello 250g</c:v>
                  </c:pt>
                  <c:pt idx="6">
                    <c:v>Seafood Misto 400g</c:v>
                  </c:pt>
                  <c:pt idx="7">
                    <c:v>Fillets Branzino 200g</c:v>
                  </c:pt>
                  <c:pt idx="8">
                    <c:v>Fillets Orata 200g</c:v>
                  </c:pt>
                  <c:pt idx="9">
                    <c:v>Seafood Misto 400g</c:v>
                  </c:pt>
                  <c:pt idx="10">
                    <c:v>Fish Fingers Platessa 250g</c:v>
                  </c:pt>
                  <c:pt idx="11">
                    <c:v>Fish Bar Merluzzo 245g</c:v>
                  </c:pt>
                  <c:pt idx="12">
                    <c:v>Croccole Spinaci 300g</c:v>
                  </c:pt>
                  <c:pt idx="13">
                    <c:v>Fillets Nasello 500g</c:v>
                  </c:pt>
                  <c:pt idx="14">
                    <c:v>Fish Fingers 750g</c:v>
                  </c:pt>
                  <c:pt idx="15">
                    <c:v>Fillets Salmone 200g</c:v>
                  </c:pt>
                  <c:pt idx="16">
                    <c:v>Gratinati Pomodoro 380g</c:v>
                  </c:pt>
                  <c:pt idx="17">
                    <c:v>Mugnaia 250g</c:v>
                  </c:pt>
                  <c:pt idx="18">
                    <c:v>Fish &amp; Crock 250g</c:v>
                  </c:pt>
                  <c:pt idx="19">
                    <c:v>Gratinati Erbe 380g</c:v>
                  </c:pt>
                  <c:pt idx="20">
                    <c:v>Fish Burger Salmone 170g</c:v>
                  </c:pt>
                  <c:pt idx="21">
                    <c:v>Gratinati Patate 380g</c:v>
                  </c:pt>
                  <c:pt idx="22">
                    <c:v>Seafood Misto 400g</c:v>
                  </c:pt>
                  <c:pt idx="23">
                    <c:v>Fillets Orata 500g</c:v>
                  </c:pt>
                  <c:pt idx="24">
                    <c:v>Fillets Platessa 230g</c:v>
                  </c:pt>
                  <c:pt idx="25">
                    <c:v>Croccole Semi 300g</c:v>
                  </c:pt>
                  <c:pt idx="26">
                    <c:v>Fish Bar Salmone 220g</c:v>
                  </c:pt>
                  <c:pt idx="27">
                    <c:v>Fish Fingers Salmone 200g</c:v>
                  </c:pt>
                  <c:pt idx="28">
                    <c:v>Fish Burger Pollack 170g</c:v>
                  </c:pt>
                  <c:pt idx="29">
                    <c:v>Gratinati Salmone 280g</c:v>
                  </c:pt>
                  <c:pt idx="30">
                    <c:v>Gratinati Funghi 380g</c:v>
                  </c:pt>
                  <c:pt idx="31">
                    <c:v>Fish Bar Merluzzo 240g</c:v>
                  </c:pt>
                  <c:pt idx="32">
                    <c:v>Gratinati Zucchine 380g</c:v>
                  </c:pt>
                  <c:pt idx="33">
                    <c:v>Fish Fingers Pastella 224g</c:v>
                  </c:pt>
                  <c:pt idx="34">
                    <c:v>Croccole Senza 250g</c:v>
                  </c:pt>
                  <c:pt idx="35">
                    <c:v>Coated Totani 225g</c:v>
                  </c:pt>
                  <c:pt idx="36">
                    <c:v>Croccole 600g</c:v>
                  </c:pt>
                  <c:pt idx="37">
                    <c:v>Fish Fingers Senza 300g</c:v>
                  </c:pt>
                  <c:pt idx="38">
                    <c:v>Fish Burger Chips 227g</c:v>
                  </c:pt>
                  <c:pt idx="39">
                    <c:v>Fish Fingers Omega 3 250g</c:v>
                  </c:pt>
                  <c:pt idx="40">
                    <c:v>Fillets Tonno 230g</c:v>
                  </c:pt>
                  <c:pt idx="41">
                    <c:v>Delizie Limone 250g</c:v>
                  </c:pt>
                  <c:pt idx="42">
                    <c:v>Natural Vongola 400g</c:v>
                  </c:pt>
                  <c:pt idx="43">
                    <c:v>Fish Bar Merluzzo 240g</c:v>
                  </c:pt>
                  <c:pt idx="44">
                    <c:v>Fillets Trota 200g</c:v>
                  </c:pt>
                  <c:pt idx="45">
                    <c:v>Fillets Nordico 240g</c:v>
                  </c:pt>
                  <c:pt idx="46">
                    <c:v>Delizie Pomodoro 250g</c:v>
                  </c:pt>
                  <c:pt idx="47">
                    <c:v>Fillets Eglefino 230g</c:v>
                  </c:pt>
                  <c:pt idx="48">
                    <c:v>Pepite Salmone 180g</c:v>
                  </c:pt>
                  <c:pt idx="49">
                    <c:v>Pepite Merluzzo 200g</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Sheet1!$H$1</c:f>
              <c:strCache>
                <c:ptCount val="1"/>
                <c:pt idx="0">
                  <c:v>Total Beer</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Sheet1!$H$2:$H$37</c:f>
              <c:numCache>
                <c:formatCode>0%</c:formatCode>
                <c:ptCount val="36"/>
                <c:pt idx="0">
                  <c:v>0.95546131454801952</c:v>
                </c:pt>
                <c:pt idx="1">
                  <c:v>1.0658820616078615</c:v>
                </c:pt>
                <c:pt idx="2">
                  <c:v>1.2845151692566505</c:v>
                </c:pt>
                <c:pt idx="3">
                  <c:v>1.3313017548720483</c:v>
                </c:pt>
                <c:pt idx="4">
                  <c:v>1.1068184803119951</c:v>
                </c:pt>
                <c:pt idx="5">
                  <c:v>0.94899677223263834</c:v>
                </c:pt>
                <c:pt idx="6">
                  <c:v>0.83477183537813959</c:v>
                </c:pt>
                <c:pt idx="7">
                  <c:v>0.84011161209200691</c:v>
                </c:pt>
                <c:pt idx="8">
                  <c:v>0.77917016473858225</c:v>
                </c:pt>
                <c:pt idx="9">
                  <c:v>0.71206172491546882</c:v>
                </c:pt>
                <c:pt idx="10">
                  <c:v>0.81106709556909162</c:v>
                </c:pt>
                <c:pt idx="11">
                  <c:v>0.9277477499727792</c:v>
                </c:pt>
                <c:pt idx="12">
                  <c:v>1.0920086483852394</c:v>
                </c:pt>
                <c:pt idx="13">
                  <c:v>1.1645640879461192</c:v>
                </c:pt>
                <c:pt idx="14">
                  <c:v>1.3394712489027132</c:v>
                </c:pt>
                <c:pt idx="15">
                  <c:v>1.385364724773833</c:v>
                </c:pt>
                <c:pt idx="16">
                  <c:v>1.09543210519944</c:v>
                </c:pt>
                <c:pt idx="17">
                  <c:v>0.98674858460748094</c:v>
                </c:pt>
                <c:pt idx="18">
                  <c:v>0.84917082857101733</c:v>
                </c:pt>
                <c:pt idx="19">
                  <c:v>0.85719303641823441</c:v>
                </c:pt>
                <c:pt idx="20">
                  <c:v>0.78197004161366457</c:v>
                </c:pt>
                <c:pt idx="21">
                  <c:v>0.69703071129708638</c:v>
                </c:pt>
                <c:pt idx="22">
                  <c:v>0.79071387982439756</c:v>
                </c:pt>
                <c:pt idx="23">
                  <c:v>0.88455450114308931</c:v>
                </c:pt>
                <c:pt idx="24">
                  <c:v>1.0196652421871197</c:v>
                </c:pt>
                <c:pt idx="25">
                  <c:v>1.1154654321101694</c:v>
                </c:pt>
                <c:pt idx="26">
                  <c:v>1.3246385889547703</c:v>
                </c:pt>
                <c:pt idx="27">
                  <c:v>1.3903689367482381</c:v>
                </c:pt>
                <c:pt idx="28">
                  <c:v>1.2142901567469886</c:v>
                </c:pt>
                <c:pt idx="29">
                  <c:v>1.0101815115591093</c:v>
                </c:pt>
                <c:pt idx="30">
                  <c:v>0.86238905481134409</c:v>
                </c:pt>
                <c:pt idx="31">
                  <c:v>0.90873194300402316</c:v>
                </c:pt>
                <c:pt idx="32">
                  <c:v>0.90889323356956364</c:v>
                </c:pt>
                <c:pt idx="33">
                  <c:v>0.95210305170981779</c:v>
                </c:pt>
                <c:pt idx="34">
                  <c:v>1.0118490056185914</c:v>
                </c:pt>
                <c:pt idx="35">
                  <c:v>1.1271547091020271</c:v>
                </c:pt>
              </c:numCache>
            </c:numRef>
          </c:val>
          <c:extLst>
            <c:ext xmlns:c16="http://schemas.microsoft.com/office/drawing/2014/chart" uri="{C3380CC4-5D6E-409C-BE32-E72D297353CC}">
              <c16:uniqueId val="{00000001-0A2C-49BD-A8FC-8FC0C3CC6F8F}"/>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03062232603219E-2"/>
          <c:y val="0.11501253847322537"/>
          <c:w val="0.96552354726914169"/>
          <c:h val="0.94320261756785895"/>
        </c:manualLayout>
      </c:layout>
      <c:barChart>
        <c:barDir val="col"/>
        <c:grouping val="clustered"/>
        <c:varyColors val="0"/>
        <c:ser>
          <c:idx val="3"/>
          <c:order val="0"/>
          <c:tx>
            <c:strRef>
              <c:f>Sheet1!$E$1</c:f>
              <c:strCache>
                <c:ptCount val="1"/>
                <c:pt idx="0">
                  <c:v>Nrgb</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Sheet1!$E$2:$E$37</c:f>
              <c:numCache>
                <c:formatCode>0%</c:formatCode>
                <c:ptCount val="36"/>
                <c:pt idx="0">
                  <c:v>0.97346623595315596</c:v>
                </c:pt>
                <c:pt idx="1">
                  <c:v>1.0813626903488831</c:v>
                </c:pt>
                <c:pt idx="2">
                  <c:v>1.3072521133945396</c:v>
                </c:pt>
                <c:pt idx="3">
                  <c:v>1.3561873664469997</c:v>
                </c:pt>
                <c:pt idx="4">
                  <c:v>1.0898344432297895</c:v>
                </c:pt>
                <c:pt idx="5">
                  <c:v>0.88818527580076378</c:v>
                </c:pt>
                <c:pt idx="6">
                  <c:v>0.82040801349671721</c:v>
                </c:pt>
                <c:pt idx="7">
                  <c:v>0.92884068947869902</c:v>
                </c:pt>
                <c:pt idx="8">
                  <c:v>0.70958580508109725</c:v>
                </c:pt>
                <c:pt idx="9">
                  <c:v>0.62519713036216695</c:v>
                </c:pt>
                <c:pt idx="10">
                  <c:v>0.74014261308297413</c:v>
                </c:pt>
                <c:pt idx="11">
                  <c:v>0.94458038542152689</c:v>
                </c:pt>
                <c:pt idx="12">
                  <c:v>1.1010776516684742</c:v>
                </c:pt>
                <c:pt idx="13">
                  <c:v>1.2038247347286628</c:v>
                </c:pt>
                <c:pt idx="14">
                  <c:v>1.3819916874247298</c:v>
                </c:pt>
                <c:pt idx="15">
                  <c:v>1.4659290315492048</c:v>
                </c:pt>
                <c:pt idx="16">
                  <c:v>1.0938482636191424</c:v>
                </c:pt>
                <c:pt idx="17">
                  <c:v>0.97774590008408524</c:v>
                </c:pt>
                <c:pt idx="18">
                  <c:v>0.83163780148087829</c:v>
                </c:pt>
                <c:pt idx="19">
                  <c:v>0.92443899549705777</c:v>
                </c:pt>
                <c:pt idx="20">
                  <c:v>0.74983994709141588</c:v>
                </c:pt>
                <c:pt idx="21">
                  <c:v>0.64691968696880864</c:v>
                </c:pt>
                <c:pt idx="22">
                  <c:v>0.75565548841350183</c:v>
                </c:pt>
                <c:pt idx="23">
                  <c:v>0.88878856229882952</c:v>
                </c:pt>
                <c:pt idx="24">
                  <c:v>1.0291509922797555</c:v>
                </c:pt>
                <c:pt idx="25">
                  <c:v>1.1249568456998233</c:v>
                </c:pt>
                <c:pt idx="26">
                  <c:v>1.4078546885182839</c:v>
                </c:pt>
                <c:pt idx="27">
                  <c:v>1.4831419063050926</c:v>
                </c:pt>
                <c:pt idx="28">
                  <c:v>1.1973999712167878</c:v>
                </c:pt>
                <c:pt idx="29">
                  <c:v>0.95702186544084877</c:v>
                </c:pt>
                <c:pt idx="30">
                  <c:v>0.78691274365855679</c:v>
                </c:pt>
                <c:pt idx="31">
                  <c:v>0.97235730210829541</c:v>
                </c:pt>
                <c:pt idx="32">
                  <c:v>0.91585505205963347</c:v>
                </c:pt>
                <c:pt idx="33">
                  <c:v>0.9285825080337341</c:v>
                </c:pt>
                <c:pt idx="34">
                  <c:v>0.99989489099506379</c:v>
                </c:pt>
                <c:pt idx="35">
                  <c:v>1.1556675489115686</c:v>
                </c:pt>
              </c:numCache>
            </c:numRef>
          </c:val>
          <c:extLst>
            <c:ext xmlns:c16="http://schemas.microsoft.com/office/drawing/2014/chart" uri="{C3380CC4-5D6E-409C-BE32-E72D297353CC}">
              <c16:uniqueId val="{00000003-5FED-4CF9-B2A1-636C1E7435E8}"/>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3-DDC5-4BB0-9697-B3C6B8123A4B}"/>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Sheet1!$D$1</c:f>
              <c:strCache>
                <c:ptCount val="1"/>
                <c:pt idx="0">
                  <c:v>Can</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Sheet1!$D$2:$D$37</c:f>
              <c:numCache>
                <c:formatCode>0%</c:formatCode>
                <c:ptCount val="36"/>
                <c:pt idx="0">
                  <c:v>0.97735978615950803</c:v>
                </c:pt>
                <c:pt idx="1">
                  <c:v>1.083530041128921</c:v>
                </c:pt>
                <c:pt idx="2">
                  <c:v>1.3669011866997434</c:v>
                </c:pt>
                <c:pt idx="3">
                  <c:v>1.3536110961997165</c:v>
                </c:pt>
                <c:pt idx="4">
                  <c:v>1.0282181550884235</c:v>
                </c:pt>
                <c:pt idx="5">
                  <c:v>0.89833467402918188</c:v>
                </c:pt>
                <c:pt idx="6">
                  <c:v>0.81859239811754014</c:v>
                </c:pt>
                <c:pt idx="7">
                  <c:v>0.8507952229424296</c:v>
                </c:pt>
                <c:pt idx="8">
                  <c:v>0.73762939503577918</c:v>
                </c:pt>
                <c:pt idx="9">
                  <c:v>0.68218881682196497</c:v>
                </c:pt>
                <c:pt idx="10">
                  <c:v>0.7575796813250365</c:v>
                </c:pt>
                <c:pt idx="11">
                  <c:v>0.92055483630650836</c:v>
                </c:pt>
                <c:pt idx="12">
                  <c:v>1.0915680840017985</c:v>
                </c:pt>
                <c:pt idx="13">
                  <c:v>1.1929137612785661</c:v>
                </c:pt>
                <c:pt idx="14">
                  <c:v>1.3948021002648652</c:v>
                </c:pt>
                <c:pt idx="15">
                  <c:v>1.4188639801888696</c:v>
                </c:pt>
                <c:pt idx="16">
                  <c:v>1.0783770646851871</c:v>
                </c:pt>
                <c:pt idx="17">
                  <c:v>0.97033613215978043</c:v>
                </c:pt>
                <c:pt idx="18">
                  <c:v>0.85675401083014457</c:v>
                </c:pt>
                <c:pt idx="19">
                  <c:v>0.89843213710149927</c:v>
                </c:pt>
                <c:pt idx="20">
                  <c:v>0.73048896520605999</c:v>
                </c:pt>
                <c:pt idx="21">
                  <c:v>0.66703125832099486</c:v>
                </c:pt>
                <c:pt idx="22">
                  <c:v>0.74060926482889589</c:v>
                </c:pt>
                <c:pt idx="23">
                  <c:v>0.86104337079131998</c:v>
                </c:pt>
                <c:pt idx="24">
                  <c:v>1.0180034856251248</c:v>
                </c:pt>
                <c:pt idx="25">
                  <c:v>1.1633321402422965</c:v>
                </c:pt>
                <c:pt idx="26">
                  <c:v>1.3983819729257696</c:v>
                </c:pt>
                <c:pt idx="27">
                  <c:v>1.4382841999907983</c:v>
                </c:pt>
                <c:pt idx="28">
                  <c:v>1.2147328953855996</c:v>
                </c:pt>
                <c:pt idx="29">
                  <c:v>1.0064172304867123</c:v>
                </c:pt>
                <c:pt idx="30">
                  <c:v>0.84639471783698872</c:v>
                </c:pt>
                <c:pt idx="31">
                  <c:v>0.91528049835943937</c:v>
                </c:pt>
                <c:pt idx="32">
                  <c:v>0.84244983935623963</c:v>
                </c:pt>
                <c:pt idx="33">
                  <c:v>0.92038639532838662</c:v>
                </c:pt>
                <c:pt idx="34">
                  <c:v>1.0481721229143046</c:v>
                </c:pt>
                <c:pt idx="35">
                  <c:v>1.1889916424010691</c:v>
                </c:pt>
              </c:numCache>
            </c:numRef>
          </c:val>
          <c:extLst>
            <c:ext xmlns:c16="http://schemas.microsoft.com/office/drawing/2014/chart" uri="{C3380CC4-5D6E-409C-BE32-E72D297353CC}">
              <c16:uniqueId val="{00000003-BAFB-416C-8099-2FCB03A791A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8830866852403085"/>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A5C6A0BC-D2EF-484D-B676-03B1AC4AEC4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738-4A3D-98BB-3D0CBF671497}"/>
                </c:ext>
              </c:extLst>
            </c:dLbl>
            <c:dLbl>
              <c:idx val="1"/>
              <c:tx>
                <c:rich>
                  <a:bodyPr/>
                  <a:lstStyle/>
                  <a:p>
                    <a:fld id="{F170299B-C718-41AC-8861-8DCE8533629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738-4A3D-98BB-3D0CBF671497}"/>
                </c:ext>
              </c:extLst>
            </c:dLbl>
            <c:dLbl>
              <c:idx val="2"/>
              <c:tx>
                <c:rich>
                  <a:bodyPr/>
                  <a:lstStyle/>
                  <a:p>
                    <a:fld id="{3D0121A2-5E63-48BC-A5D6-977E6478652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738-4A3D-98BB-3D0CBF671497}"/>
                </c:ext>
              </c:extLst>
            </c:dLbl>
            <c:dLbl>
              <c:idx val="3"/>
              <c:tx>
                <c:rich>
                  <a:bodyPr/>
                  <a:lstStyle/>
                  <a:p>
                    <a:fld id="{1350369B-4373-4528-AF77-0EC1604B061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738-4A3D-98BB-3D0CBF671497}"/>
                </c:ext>
              </c:extLst>
            </c:dLbl>
            <c:dLbl>
              <c:idx val="4"/>
              <c:tx>
                <c:rich>
                  <a:bodyPr/>
                  <a:lstStyle/>
                  <a:p>
                    <a:fld id="{6D204820-4D68-4A50-A4AB-57A91D5D4A2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C738-4A3D-98BB-3D0CBF671497}"/>
                </c:ext>
              </c:extLst>
            </c:dLbl>
            <c:dLbl>
              <c:idx val="5"/>
              <c:tx>
                <c:rich>
                  <a:bodyPr/>
                  <a:lstStyle/>
                  <a:p>
                    <a:fld id="{C3CCC28A-20EE-4275-AE88-09D2418C6EF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C738-4A3D-98BB-3D0CBF671497}"/>
                </c:ext>
              </c:extLst>
            </c:dLbl>
            <c:dLbl>
              <c:idx val="6"/>
              <c:tx>
                <c:rich>
                  <a:bodyPr/>
                  <a:lstStyle/>
                  <a:p>
                    <a:fld id="{478F706E-5077-40A8-BE23-009F5E9B22C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C738-4A3D-98BB-3D0CBF671497}"/>
                </c:ext>
              </c:extLst>
            </c:dLbl>
            <c:dLbl>
              <c:idx val="7"/>
              <c:tx>
                <c:rich>
                  <a:bodyPr/>
                  <a:lstStyle/>
                  <a:p>
                    <a:fld id="{E582B502-A3D8-4359-9932-8421A7AF571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C738-4A3D-98BB-3D0CBF671497}"/>
                </c:ext>
              </c:extLst>
            </c:dLbl>
            <c:dLbl>
              <c:idx val="8"/>
              <c:tx>
                <c:rich>
                  <a:bodyPr/>
                  <a:lstStyle/>
                  <a:p>
                    <a:fld id="{9313EBCB-20E0-4FA9-959F-75F61E7C554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C738-4A3D-98BB-3D0CBF671497}"/>
                </c:ext>
              </c:extLst>
            </c:dLbl>
            <c:dLbl>
              <c:idx val="9"/>
              <c:tx>
                <c:rich>
                  <a:bodyPr/>
                  <a:lstStyle/>
                  <a:p>
                    <a:fld id="{6E341076-A6FE-4811-90DF-40AA7E5003C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C738-4A3D-98BB-3D0CBF671497}"/>
                </c:ext>
              </c:extLst>
            </c:dLbl>
            <c:dLbl>
              <c:idx val="1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C738-4A3D-98BB-3D0CBF671497}"/>
                </c:ext>
              </c:extLst>
            </c:dLbl>
            <c:dLbl>
              <c:idx val="1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C738-4A3D-98BB-3D0CBF671497}"/>
                </c:ext>
              </c:extLst>
            </c:dLbl>
            <c:dLbl>
              <c:idx val="1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C738-4A3D-98BB-3D0CBF671497}"/>
                </c:ext>
              </c:extLst>
            </c:dLbl>
            <c:dLbl>
              <c:idx val="13"/>
              <c:tx>
                <c:rich>
                  <a:bodyPr/>
                  <a:lstStyle/>
                  <a:p>
                    <a:fld id="{885537DC-519B-4361-9D1B-7AA6B5694D8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C738-4A3D-98BB-3D0CBF671497}"/>
                </c:ext>
              </c:extLst>
            </c:dLbl>
            <c:dLbl>
              <c:idx val="14"/>
              <c:tx>
                <c:rich>
                  <a:bodyPr/>
                  <a:lstStyle/>
                  <a:p>
                    <a:fld id="{D6BF5CC9-651F-4B64-9AFA-1A735313702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C738-4A3D-98BB-3D0CBF671497}"/>
                </c:ext>
              </c:extLst>
            </c:dLbl>
            <c:dLbl>
              <c:idx val="15"/>
              <c:tx>
                <c:rich>
                  <a:bodyPr/>
                  <a:lstStyle/>
                  <a:p>
                    <a:fld id="{DDEDC6CA-081A-472A-96EF-6A73133493F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C738-4A3D-98BB-3D0CBF671497}"/>
                </c:ext>
              </c:extLst>
            </c:dLbl>
            <c:dLbl>
              <c:idx val="16"/>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C738-4A3D-98BB-3D0CBF671497}"/>
                </c:ext>
              </c:extLst>
            </c:dLbl>
            <c:dLbl>
              <c:idx val="1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C738-4A3D-98BB-3D0CBF671497}"/>
                </c:ext>
              </c:extLst>
            </c:dLbl>
            <c:dLbl>
              <c:idx val="1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C738-4A3D-98BB-3D0CBF671497}"/>
                </c:ext>
              </c:extLst>
            </c:dLbl>
            <c:dLbl>
              <c:idx val="19"/>
              <c:tx>
                <c:rich>
                  <a:bodyPr/>
                  <a:lstStyle/>
                  <a:p>
                    <a:fld id="{216E1A8B-60BE-404A-8950-868622E64CD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C738-4A3D-98BB-3D0CBF671497}"/>
                </c:ext>
              </c:extLst>
            </c:dLbl>
            <c:dLbl>
              <c:idx val="20"/>
              <c:tx>
                <c:rich>
                  <a:bodyPr/>
                  <a:lstStyle/>
                  <a:p>
                    <a:fld id="{182FF66B-2416-4065-B166-CCEFC2AA67F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C738-4A3D-98BB-3D0CBF671497}"/>
                </c:ext>
              </c:extLst>
            </c:dLbl>
            <c:dLbl>
              <c:idx val="21"/>
              <c:tx>
                <c:rich>
                  <a:bodyPr/>
                  <a:lstStyle/>
                  <a:p>
                    <a:fld id="{615FBE2F-B313-43E9-A670-D9E4218ECE9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C738-4A3D-98BB-3D0CBF671497}"/>
                </c:ext>
              </c:extLst>
            </c:dLbl>
            <c:dLbl>
              <c:idx val="2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C738-4A3D-98BB-3D0CBF671497}"/>
                </c:ext>
              </c:extLst>
            </c:dLbl>
            <c:dLbl>
              <c:idx val="23"/>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C738-4A3D-98BB-3D0CBF671497}"/>
                </c:ext>
              </c:extLst>
            </c:dLbl>
            <c:dLbl>
              <c:idx val="2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C738-4A3D-98BB-3D0CBF671497}"/>
                </c:ext>
              </c:extLst>
            </c:dLbl>
            <c:dLbl>
              <c:idx val="25"/>
              <c:tx>
                <c:rich>
                  <a:bodyPr/>
                  <a:lstStyle/>
                  <a:p>
                    <a:fld id="{3755D66B-82C9-49F3-8B51-B77084B4063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C738-4A3D-98BB-3D0CBF671497}"/>
                </c:ext>
              </c:extLst>
            </c:dLbl>
            <c:dLbl>
              <c:idx val="26"/>
              <c:tx>
                <c:rich>
                  <a:bodyPr/>
                  <a:lstStyle/>
                  <a:p>
                    <a:fld id="{0686903F-4E50-4097-BDFB-88355A8B18B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C738-4A3D-98BB-3D0CBF671497}"/>
                </c:ext>
              </c:extLst>
            </c:dLbl>
            <c:dLbl>
              <c:idx val="27"/>
              <c:tx>
                <c:rich>
                  <a:bodyPr/>
                  <a:lstStyle/>
                  <a:p>
                    <a:fld id="{0506BEF4-4E38-4676-A002-E6DB6266DBA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C738-4A3D-98BB-3D0CBF671497}"/>
                </c:ext>
              </c:extLst>
            </c:dLbl>
            <c:dLbl>
              <c:idx val="28"/>
              <c:tx>
                <c:rich>
                  <a:bodyPr/>
                  <a:lstStyle/>
                  <a:p>
                    <a:fld id="{412FF541-73DF-46D7-9F04-29195B6C5FF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C738-4A3D-98BB-3D0CBF671497}"/>
                </c:ext>
              </c:extLst>
            </c:dLbl>
            <c:dLbl>
              <c:idx val="2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C738-4A3D-98BB-3D0CBF671497}"/>
                </c:ext>
              </c:extLst>
            </c:dLbl>
            <c:dLbl>
              <c:idx val="3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C738-4A3D-98BB-3D0CBF671497}"/>
                </c:ext>
              </c:extLst>
            </c:dLbl>
            <c:dLbl>
              <c:idx val="31"/>
              <c:tx>
                <c:rich>
                  <a:bodyPr/>
                  <a:lstStyle/>
                  <a:p>
                    <a:fld id="{B99983E3-F8B0-4985-A67E-0A1AC929CE0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C738-4A3D-98BB-3D0CBF671497}"/>
                </c:ext>
              </c:extLst>
            </c:dLbl>
            <c:dLbl>
              <c:idx val="32"/>
              <c:tx>
                <c:rich>
                  <a:bodyPr/>
                  <a:lstStyle/>
                  <a:p>
                    <a:fld id="{72F31972-F79E-4A6C-A244-15BD752DF0D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C738-4A3D-98BB-3D0CBF671497}"/>
                </c:ext>
              </c:extLst>
            </c:dLbl>
            <c:dLbl>
              <c:idx val="33"/>
              <c:tx>
                <c:rich>
                  <a:bodyPr/>
                  <a:lstStyle/>
                  <a:p>
                    <a:fld id="{8BE0FF6B-C8A1-4CB2-A9A5-BDAD4A32719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C738-4A3D-98BB-3D0CBF671497}"/>
                </c:ext>
              </c:extLst>
            </c:dLbl>
            <c:dLbl>
              <c:idx val="3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C738-4A3D-98BB-3D0CBF671497}"/>
                </c:ext>
              </c:extLst>
            </c:dLbl>
            <c:dLbl>
              <c:idx val="35"/>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C738-4A3D-98BB-3D0CBF671497}"/>
                </c:ext>
              </c:extLst>
            </c:dLbl>
            <c:dLbl>
              <c:idx val="36"/>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C738-4A3D-98BB-3D0CBF671497}"/>
                </c:ext>
              </c:extLst>
            </c:dLbl>
            <c:dLbl>
              <c:idx val="37"/>
              <c:tx>
                <c:rich>
                  <a:bodyPr/>
                  <a:lstStyle/>
                  <a:p>
                    <a:fld id="{8A95479C-2EFD-4BAA-81D0-A0A4098D3FA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C738-4A3D-98BB-3D0CBF671497}"/>
                </c:ext>
              </c:extLst>
            </c:dLbl>
            <c:dLbl>
              <c:idx val="38"/>
              <c:tx>
                <c:rich>
                  <a:bodyPr/>
                  <a:lstStyle/>
                  <a:p>
                    <a:fld id="{765792DA-D949-4AF6-8314-A8FAEACACD8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C738-4A3D-98BB-3D0CBF671497}"/>
                </c:ext>
              </c:extLst>
            </c:dLbl>
            <c:dLbl>
              <c:idx val="39"/>
              <c:tx>
                <c:rich>
                  <a:bodyPr/>
                  <a:lstStyle/>
                  <a:p>
                    <a:fld id="{1559B190-B876-4C69-9203-943E4D726A3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C738-4A3D-98BB-3D0CBF671497}"/>
                </c:ext>
              </c:extLst>
            </c:dLbl>
            <c:dLbl>
              <c:idx val="4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C738-4A3D-98BB-3D0CBF671497}"/>
                </c:ext>
              </c:extLst>
            </c:dLbl>
            <c:dLbl>
              <c:idx val="4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C738-4A3D-98BB-3D0CBF671497}"/>
                </c:ext>
              </c:extLst>
            </c:dLbl>
            <c:dLbl>
              <c:idx val="4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C738-4A3D-98BB-3D0CBF671497}"/>
                </c:ext>
              </c:extLst>
            </c:dLbl>
            <c:dLbl>
              <c:idx val="43"/>
              <c:tx>
                <c:rich>
                  <a:bodyPr/>
                  <a:lstStyle/>
                  <a:p>
                    <a:fld id="{673B27E2-BF24-40A0-95B2-59B39588158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C738-4A3D-98BB-3D0CBF671497}"/>
                </c:ext>
              </c:extLst>
            </c:dLbl>
            <c:dLbl>
              <c:idx val="44"/>
              <c:tx>
                <c:rich>
                  <a:bodyPr/>
                  <a:lstStyle/>
                  <a:p>
                    <a:fld id="{E373AB27-7B19-48ED-9C80-5EC73C78895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C738-4A3D-98BB-3D0CBF671497}"/>
                </c:ext>
              </c:extLst>
            </c:dLbl>
            <c:dLbl>
              <c:idx val="45"/>
              <c:tx>
                <c:rich>
                  <a:bodyPr/>
                  <a:lstStyle/>
                  <a:p>
                    <a:fld id="{B5901F54-F7C6-4094-92DC-C5963FFAF47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C738-4A3D-98BB-3D0CBF671497}"/>
                </c:ext>
              </c:extLst>
            </c:dLbl>
            <c:dLbl>
              <c:idx val="46"/>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C738-4A3D-98BB-3D0CBF671497}"/>
                </c:ext>
              </c:extLst>
            </c:dLbl>
            <c:dLbl>
              <c:idx val="4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C738-4A3D-98BB-3D0CBF671497}"/>
                </c:ext>
              </c:extLst>
            </c:dLbl>
            <c:dLbl>
              <c:idx val="4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C738-4A3D-98BB-3D0CBF671497}"/>
                </c:ext>
              </c:extLst>
            </c:dLbl>
            <c:dLbl>
              <c:idx val="49"/>
              <c:tx>
                <c:rich>
                  <a:bodyPr/>
                  <a:lstStyle/>
                  <a:p>
                    <a:fld id="{92D5C5D2-809A-4641-ABD8-977083AA982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C738-4A3D-98BB-3D0CBF671497}"/>
                </c:ext>
              </c:extLst>
            </c:dLbl>
            <c:dLbl>
              <c:idx val="50"/>
              <c:tx>
                <c:rich>
                  <a:bodyPr/>
                  <a:lstStyle/>
                  <a:p>
                    <a:fld id="{BBE064F9-046C-426C-9A8E-BD224D70D4A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C738-4A3D-98BB-3D0CBF671497}"/>
                </c:ext>
              </c:extLst>
            </c:dLbl>
            <c:dLbl>
              <c:idx val="51"/>
              <c:tx>
                <c:rich>
                  <a:bodyPr/>
                  <a:lstStyle/>
                  <a:p>
                    <a:fld id="{690C6B98-FFDB-4EB4-BFD0-F2740DC2722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C738-4A3D-98BB-3D0CBF671497}"/>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C738-4A3D-98BB-3D0CBF671497}"/>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C738-4A3D-98BB-3D0CBF671497}"/>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67511865139668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General</c:formatCode>
                <c:ptCount val="52"/>
                <c:pt idx="2" formatCode="0%">
                  <c:v>1</c:v>
                </c:pt>
                <c:pt idx="3" formatCode="0%">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22" formatCode="0%">
                  <c:v>1</c:v>
                </c:pt>
                <c:pt idx="23" formatCode="0%">
                  <c:v>1</c:v>
                </c:pt>
                <c:pt idx="24" formatCode="0%">
                  <c:v>1</c:v>
                </c:pt>
                <c:pt idx="34" formatCode="0%">
                  <c:v>1</c:v>
                </c:pt>
                <c:pt idx="39" formatCode="0%">
                  <c:v>1</c:v>
                </c:pt>
                <c:pt idx="40" formatCode="0%">
                  <c:v>1</c:v>
                </c:pt>
                <c:pt idx="41" formatCode="0%">
                  <c:v>1</c:v>
                </c:pt>
                <c:pt idx="42" formatCode="0%">
                  <c:v>1</c:v>
                </c:pt>
                <c:pt idx="43" formatCode="0%">
                  <c:v>1</c:v>
                </c:pt>
              </c:numCache>
            </c:numRef>
          </c:val>
          <c:extLst>
            <c:ext xmlns:c16="http://schemas.microsoft.com/office/drawing/2014/chart" uri="{C3380CC4-5D6E-409C-BE32-E72D297353CC}">
              <c16:uniqueId val="{00000000-6B0A-4292-A357-CC7FA9851ABC}"/>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General</c:formatCode>
                <c:ptCount val="52"/>
                <c:pt idx="2" formatCode="0%">
                  <c:v>0.11367872175570121</c:v>
                </c:pt>
                <c:pt idx="3" formatCode="0%">
                  <c:v>0.12132533378739771</c:v>
                </c:pt>
                <c:pt idx="4" formatCode="0%">
                  <c:v>0.2148614964962611</c:v>
                </c:pt>
                <c:pt idx="5" formatCode="0%">
                  <c:v>0.17336822212530892</c:v>
                </c:pt>
                <c:pt idx="6" formatCode="0%">
                  <c:v>0.16371495760272436</c:v>
                </c:pt>
                <c:pt idx="7" formatCode="0%">
                  <c:v>0.359005905511811</c:v>
                </c:pt>
                <c:pt idx="8" formatCode="0%">
                  <c:v>0.35807339627396623</c:v>
                </c:pt>
                <c:pt idx="9" formatCode="0%">
                  <c:v>0.3262485253637436</c:v>
                </c:pt>
                <c:pt idx="10" formatCode="0%">
                  <c:v>0.18571348293560108</c:v>
                </c:pt>
                <c:pt idx="11" formatCode="0%">
                  <c:v>0.14821256608297467</c:v>
                </c:pt>
                <c:pt idx="12" formatCode="0%">
                  <c:v>0.11874984490930296</c:v>
                </c:pt>
                <c:pt idx="13" formatCode="0%">
                  <c:v>0.26535114062005177</c:v>
                </c:pt>
                <c:pt idx="22" formatCode="0%">
                  <c:v>0.40337942434339991</c:v>
                </c:pt>
                <c:pt idx="23" formatCode="0%">
                  <c:v>0.48057218130862606</c:v>
                </c:pt>
                <c:pt idx="24" formatCode="0%">
                  <c:v>8.1719681066375477E-2</c:v>
                </c:pt>
                <c:pt idx="34" formatCode="0%">
                  <c:v>0.14244945048272512</c:v>
                </c:pt>
                <c:pt idx="41" formatCode="0%">
                  <c:v>0.47272657381187294</c:v>
                </c:pt>
                <c:pt idx="42" formatCode="0%">
                  <c:v>0.62001930605459321</c:v>
                </c:pt>
                <c:pt idx="43" formatCode="0%">
                  <c:v>0.40657862283907709</c:v>
                </c:pt>
              </c:numCache>
            </c:numRef>
          </c:val>
          <c:smooth val="0"/>
          <c:extLst>
            <c:ext xmlns:c16="http://schemas.microsoft.com/office/drawing/2014/chart" uri="{C3380CC4-5D6E-409C-BE32-E72D297353CC}">
              <c16:uniqueId val="{00000001-6B0A-4292-A357-CC7FA9851ABC}"/>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B24B8392-A900-4B13-B979-519785B56F6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B77E-4F29-87DF-0FE64D0B037A}"/>
                </c:ext>
              </c:extLst>
            </c:dLbl>
            <c:dLbl>
              <c:idx val="1"/>
              <c:tx>
                <c:rich>
                  <a:bodyPr/>
                  <a:lstStyle/>
                  <a:p>
                    <a:fld id="{FD6E598B-FDF1-466D-93FA-D6C12EB6869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77E-4F29-87DF-0FE64D0B037A}"/>
                </c:ext>
              </c:extLst>
            </c:dLbl>
            <c:dLbl>
              <c:idx val="2"/>
              <c:tx>
                <c:rich>
                  <a:bodyPr/>
                  <a:lstStyle/>
                  <a:p>
                    <a:fld id="{A136E16E-C7B7-4195-9048-87D02CAB58D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B77E-4F29-87DF-0FE64D0B037A}"/>
                </c:ext>
              </c:extLst>
            </c:dLbl>
            <c:dLbl>
              <c:idx val="3"/>
              <c:tx>
                <c:rich>
                  <a:bodyPr/>
                  <a:lstStyle/>
                  <a:p>
                    <a:fld id="{9C9EE2F1-50C1-427E-BCCF-B544473BBB3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77E-4F29-87DF-0FE64D0B037A}"/>
                </c:ext>
              </c:extLst>
            </c:dLbl>
            <c:dLbl>
              <c:idx val="4"/>
              <c:tx>
                <c:rich>
                  <a:bodyPr/>
                  <a:lstStyle/>
                  <a:p>
                    <a:fld id="{4DA471B3-7DFB-4E0A-984A-B89DD189170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B77E-4F29-87DF-0FE64D0B037A}"/>
                </c:ext>
              </c:extLst>
            </c:dLbl>
            <c:dLbl>
              <c:idx val="5"/>
              <c:tx>
                <c:rich>
                  <a:bodyPr/>
                  <a:lstStyle/>
                  <a:p>
                    <a:fld id="{83CB634C-7ED8-400F-A15A-36A2ED74518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77E-4F29-87DF-0FE64D0B037A}"/>
                </c:ext>
              </c:extLst>
            </c:dLbl>
            <c:dLbl>
              <c:idx val="6"/>
              <c:tx>
                <c:rich>
                  <a:bodyPr/>
                  <a:lstStyle/>
                  <a:p>
                    <a:fld id="{BC81C0A8-C977-49FB-BE1F-99D62728F0C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B77E-4F29-87DF-0FE64D0B037A}"/>
                </c:ext>
              </c:extLst>
            </c:dLbl>
            <c:dLbl>
              <c:idx val="7"/>
              <c:tx>
                <c:rich>
                  <a:bodyPr/>
                  <a:lstStyle/>
                  <a:p>
                    <a:fld id="{D41AB723-2B78-4568-A88E-A3D5B5787F3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77E-4F29-87DF-0FE64D0B037A}"/>
                </c:ext>
              </c:extLst>
            </c:dLbl>
            <c:dLbl>
              <c:idx val="8"/>
              <c:tx>
                <c:rich>
                  <a:bodyPr/>
                  <a:lstStyle/>
                  <a:p>
                    <a:fld id="{376A6CF2-C71B-4353-A155-282EF004E30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B77E-4F29-87DF-0FE64D0B037A}"/>
                </c:ext>
              </c:extLst>
            </c:dLbl>
            <c:dLbl>
              <c:idx val="9"/>
              <c:tx>
                <c:rich>
                  <a:bodyPr/>
                  <a:lstStyle/>
                  <a:p>
                    <a:fld id="{1A0F412A-FA6A-4B8F-BD2C-61F7BC2E0EC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77E-4F29-87DF-0FE64D0B037A}"/>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B77E-4F29-87DF-0FE64D0B037A}"/>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B77E-4F29-87DF-0FE64D0B037A}"/>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B77E-4F29-87DF-0FE64D0B037A}"/>
                </c:ext>
              </c:extLst>
            </c:dLbl>
            <c:dLbl>
              <c:idx val="13"/>
              <c:tx>
                <c:rich>
                  <a:bodyPr/>
                  <a:lstStyle/>
                  <a:p>
                    <a:fld id="{FB978C11-FDDB-4145-84D9-E46BDA6011F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77E-4F29-87DF-0FE64D0B037A}"/>
                </c:ext>
              </c:extLst>
            </c:dLbl>
            <c:dLbl>
              <c:idx val="14"/>
              <c:tx>
                <c:rich>
                  <a:bodyPr/>
                  <a:lstStyle/>
                  <a:p>
                    <a:fld id="{CB9B6729-7C62-437B-AE96-2980A3CF07E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B77E-4F29-87DF-0FE64D0B037A}"/>
                </c:ext>
              </c:extLst>
            </c:dLbl>
            <c:dLbl>
              <c:idx val="15"/>
              <c:tx>
                <c:rich>
                  <a:bodyPr/>
                  <a:lstStyle/>
                  <a:p>
                    <a:fld id="{0BE1131D-2296-4CFC-8D1A-85848F3D365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77E-4F29-87DF-0FE64D0B037A}"/>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B77E-4F29-87DF-0FE64D0B037A}"/>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B77E-4F29-87DF-0FE64D0B037A}"/>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B77E-4F29-87DF-0FE64D0B037A}"/>
                </c:ext>
              </c:extLst>
            </c:dLbl>
            <c:dLbl>
              <c:idx val="19"/>
              <c:tx>
                <c:rich>
                  <a:bodyPr/>
                  <a:lstStyle/>
                  <a:p>
                    <a:fld id="{8103A91B-0548-4F64-A851-62C3CA5D426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77E-4F29-87DF-0FE64D0B037A}"/>
                </c:ext>
              </c:extLst>
            </c:dLbl>
            <c:dLbl>
              <c:idx val="20"/>
              <c:tx>
                <c:rich>
                  <a:bodyPr/>
                  <a:lstStyle/>
                  <a:p>
                    <a:fld id="{2A9933C4-069B-44D4-BADC-884BDC1AB8E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77E-4F29-87DF-0FE64D0B037A}"/>
                </c:ext>
              </c:extLst>
            </c:dLbl>
            <c:dLbl>
              <c:idx val="21"/>
              <c:tx>
                <c:rich>
                  <a:bodyPr/>
                  <a:lstStyle/>
                  <a:p>
                    <a:fld id="{B8D0C62C-9D84-402A-A139-0053E7D2753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B77E-4F29-87DF-0FE64D0B037A}"/>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77E-4F29-87DF-0FE64D0B037A}"/>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77E-4F29-87DF-0FE64D0B037A}"/>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77E-4F29-87DF-0FE64D0B037A}"/>
                </c:ext>
              </c:extLst>
            </c:dLbl>
            <c:dLbl>
              <c:idx val="25"/>
              <c:tx>
                <c:rich>
                  <a:bodyPr/>
                  <a:lstStyle/>
                  <a:p>
                    <a:fld id="{EEE10EA7-2F46-41E0-B727-4659927BD39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B77E-4F29-87DF-0FE64D0B037A}"/>
                </c:ext>
              </c:extLst>
            </c:dLbl>
            <c:dLbl>
              <c:idx val="26"/>
              <c:tx>
                <c:rich>
                  <a:bodyPr/>
                  <a:lstStyle/>
                  <a:p>
                    <a:fld id="{381A2413-6BD0-4079-8C9A-481B6378603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B77E-4F29-87DF-0FE64D0B037A}"/>
                </c:ext>
              </c:extLst>
            </c:dLbl>
            <c:dLbl>
              <c:idx val="27"/>
              <c:tx>
                <c:rich>
                  <a:bodyPr/>
                  <a:lstStyle/>
                  <a:p>
                    <a:fld id="{77171F00-EB86-4328-82B1-A253971B9B0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B77E-4F29-87DF-0FE64D0B037A}"/>
                </c:ext>
              </c:extLst>
            </c:dLbl>
            <c:dLbl>
              <c:idx val="28"/>
              <c:tx>
                <c:rich>
                  <a:bodyPr/>
                  <a:lstStyle/>
                  <a:p>
                    <a:fld id="{65F2C9AB-FBE1-4475-8267-7D1C6EF7D48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B77E-4F29-87DF-0FE64D0B037A}"/>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B77E-4F29-87DF-0FE64D0B037A}"/>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B77E-4F29-87DF-0FE64D0B037A}"/>
                </c:ext>
              </c:extLst>
            </c:dLbl>
            <c:dLbl>
              <c:idx val="31"/>
              <c:tx>
                <c:rich>
                  <a:bodyPr/>
                  <a:lstStyle/>
                  <a:p>
                    <a:fld id="{3797D993-3437-4E3E-9172-1E30AB15C03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B77E-4F29-87DF-0FE64D0B037A}"/>
                </c:ext>
              </c:extLst>
            </c:dLbl>
            <c:dLbl>
              <c:idx val="32"/>
              <c:tx>
                <c:rich>
                  <a:bodyPr/>
                  <a:lstStyle/>
                  <a:p>
                    <a:fld id="{18B03B16-DC24-4A2F-90BF-B04EE35455E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B77E-4F29-87DF-0FE64D0B037A}"/>
                </c:ext>
              </c:extLst>
            </c:dLbl>
            <c:dLbl>
              <c:idx val="33"/>
              <c:tx>
                <c:rich>
                  <a:bodyPr/>
                  <a:lstStyle/>
                  <a:p>
                    <a:fld id="{43AC5E2C-2C6E-4B0A-B0A6-725B45459BA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B77E-4F29-87DF-0FE64D0B037A}"/>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B77E-4F29-87DF-0FE64D0B037A}"/>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B77E-4F29-87DF-0FE64D0B037A}"/>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B77E-4F29-87DF-0FE64D0B037A}"/>
                </c:ext>
              </c:extLst>
            </c:dLbl>
            <c:dLbl>
              <c:idx val="37"/>
              <c:tx>
                <c:rich>
                  <a:bodyPr/>
                  <a:lstStyle/>
                  <a:p>
                    <a:fld id="{397F4EA1-2B28-421A-A9AA-0038E7CD158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B77E-4F29-87DF-0FE64D0B037A}"/>
                </c:ext>
              </c:extLst>
            </c:dLbl>
            <c:dLbl>
              <c:idx val="38"/>
              <c:tx>
                <c:rich>
                  <a:bodyPr/>
                  <a:lstStyle/>
                  <a:p>
                    <a:fld id="{9B0A2945-B53A-47D6-A2B5-342E0DF9F3E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77E-4F29-87DF-0FE64D0B037A}"/>
                </c:ext>
              </c:extLst>
            </c:dLbl>
            <c:dLbl>
              <c:idx val="39"/>
              <c:tx>
                <c:rich>
                  <a:bodyPr/>
                  <a:lstStyle/>
                  <a:p>
                    <a:fld id="{3D517965-DC9C-4FE5-9F3D-30F3967F199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B77E-4F29-87DF-0FE64D0B037A}"/>
                </c:ext>
              </c:extLst>
            </c:dLbl>
            <c:dLbl>
              <c:idx val="4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B77E-4F29-87DF-0FE64D0B037A}"/>
                </c:ext>
              </c:extLst>
            </c:dLbl>
            <c:dLbl>
              <c:idx val="4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B77E-4F29-87DF-0FE64D0B037A}"/>
                </c:ext>
              </c:extLst>
            </c:dLbl>
            <c:dLbl>
              <c:idx val="4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B77E-4F29-87DF-0FE64D0B037A}"/>
                </c:ext>
              </c:extLst>
            </c:dLbl>
            <c:dLbl>
              <c:idx val="43"/>
              <c:tx>
                <c:rich>
                  <a:bodyPr/>
                  <a:lstStyle/>
                  <a:p>
                    <a:fld id="{5B93807C-D0E8-41E5-B352-72FA8D878EB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B77E-4F29-87DF-0FE64D0B037A}"/>
                </c:ext>
              </c:extLst>
            </c:dLbl>
            <c:dLbl>
              <c:idx val="44"/>
              <c:tx>
                <c:rich>
                  <a:bodyPr/>
                  <a:lstStyle/>
                  <a:p>
                    <a:fld id="{75E6D122-44CC-4DA8-91DB-166E340ACC0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B77E-4F29-87DF-0FE64D0B037A}"/>
                </c:ext>
              </c:extLst>
            </c:dLbl>
            <c:dLbl>
              <c:idx val="45"/>
              <c:tx>
                <c:rich>
                  <a:bodyPr/>
                  <a:lstStyle/>
                  <a:p>
                    <a:fld id="{EC82682B-471C-48F2-8F6D-70EF6A0662F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B77E-4F29-87DF-0FE64D0B037A}"/>
                </c:ext>
              </c:extLst>
            </c:dLbl>
            <c:dLbl>
              <c:idx val="4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B77E-4F29-87DF-0FE64D0B037A}"/>
                </c:ext>
              </c:extLst>
            </c:dLbl>
            <c:dLbl>
              <c:idx val="4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B77E-4F29-87DF-0FE64D0B037A}"/>
                </c:ext>
              </c:extLst>
            </c:dLbl>
            <c:dLbl>
              <c:idx val="4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B77E-4F29-87DF-0FE64D0B037A}"/>
                </c:ext>
              </c:extLst>
            </c:dLbl>
            <c:dLbl>
              <c:idx val="49"/>
              <c:tx>
                <c:rich>
                  <a:bodyPr/>
                  <a:lstStyle/>
                  <a:p>
                    <a:fld id="{8DAE423A-3D64-4F9A-AEC7-47FFAC8645D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B77E-4F29-87DF-0FE64D0B037A}"/>
                </c:ext>
              </c:extLst>
            </c:dLbl>
            <c:dLbl>
              <c:idx val="50"/>
              <c:tx>
                <c:rich>
                  <a:bodyPr/>
                  <a:lstStyle/>
                  <a:p>
                    <a:fld id="{BA4B591C-F0A7-4E74-BA72-B381A8B5D86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B77E-4F29-87DF-0FE64D0B037A}"/>
                </c:ext>
              </c:extLst>
            </c:dLbl>
            <c:dLbl>
              <c:idx val="51"/>
              <c:tx>
                <c:rich>
                  <a:bodyPr/>
                  <a:lstStyle/>
                  <a:p>
                    <a:fld id="{943619FA-0CF8-4C50-937F-AA394ADE577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B77E-4F29-87DF-0FE64D0B037A}"/>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B77E-4F29-87DF-0FE64D0B037A}"/>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B77E-4F29-87DF-0FE64D0B037A}"/>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EE883770-9D4E-4B83-9FFE-8EA4646E10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88203872-A666-4B23-BE59-343E4F3A0F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7403FF2E-6F9C-4B43-9E57-2F56C3A3E6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fld id="{E58BD12F-80A3-47D3-921D-B6B7FBA6FD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3363-48D8-B751-EA6AD3438C92}"/>
                </c:ext>
              </c:extLst>
            </c:dLbl>
            <c:dLbl>
              <c:idx val="5"/>
              <c:tx>
                <c:rich>
                  <a:bodyPr/>
                  <a:lstStyle/>
                  <a:p>
                    <a:fld id="{40715C13-8351-4B79-A41F-C22BDB135D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3363-48D8-B751-EA6AD3438C92}"/>
                </c:ext>
              </c:extLst>
            </c:dLbl>
            <c:dLbl>
              <c:idx val="6"/>
              <c:tx>
                <c:rich>
                  <a:bodyPr/>
                  <a:lstStyle/>
                  <a:p>
                    <a:fld id="{5469C0D4-D256-45A5-9397-6DEED438EB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3363-48D8-B751-EA6AD3438C92}"/>
                </c:ext>
              </c:extLst>
            </c:dLbl>
            <c:dLbl>
              <c:idx val="7"/>
              <c:tx>
                <c:rich>
                  <a:bodyPr/>
                  <a:lstStyle/>
                  <a:p>
                    <a:fld id="{1B24B374-0E05-4106-92AD-0A856E9DD6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3363-48D8-B751-EA6AD3438C92}"/>
                </c:ext>
              </c:extLst>
            </c:dLbl>
            <c:dLbl>
              <c:idx val="8"/>
              <c:tx>
                <c:rich>
                  <a:bodyPr/>
                  <a:lstStyle/>
                  <a:p>
                    <a:fld id="{4DFFEB57-598F-48E3-91CD-D60EFC659F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3363-48D8-B751-EA6AD3438C92}"/>
                </c:ext>
              </c:extLst>
            </c:dLbl>
            <c:dLbl>
              <c:idx val="9"/>
              <c:tx>
                <c:rich>
                  <a:bodyPr/>
                  <a:lstStyle/>
                  <a:p>
                    <a:fld id="{38FCB61F-D70C-40D5-89A5-86D99AABBC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3363-48D8-B751-EA6AD3438C92}"/>
                </c:ext>
              </c:extLst>
            </c:dLbl>
            <c:dLbl>
              <c:idx val="10"/>
              <c:tx>
                <c:rich>
                  <a:bodyPr/>
                  <a:lstStyle/>
                  <a:p>
                    <a:fld id="{32AD0517-60EB-4872-BF17-5D2AEF9E74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3363-48D8-B751-EA6AD3438C92}"/>
                </c:ext>
              </c:extLst>
            </c:dLbl>
            <c:dLbl>
              <c:idx val="11"/>
              <c:tx>
                <c:rich>
                  <a:bodyPr/>
                  <a:lstStyle/>
                  <a:p>
                    <a:fld id="{B460AE7A-E0BB-422E-89E8-2243418868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3363-48D8-B751-EA6AD3438C92}"/>
                </c:ext>
              </c:extLst>
            </c:dLbl>
            <c:dLbl>
              <c:idx val="12"/>
              <c:tx>
                <c:rich>
                  <a:bodyPr/>
                  <a:lstStyle/>
                  <a:p>
                    <a:fld id="{F29E4AF6-B102-4B8B-AA9A-79AE23953C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3363-48D8-B751-EA6AD3438C92}"/>
                </c:ext>
              </c:extLst>
            </c:dLbl>
            <c:dLbl>
              <c:idx val="13"/>
              <c:tx>
                <c:rich>
                  <a:bodyPr/>
                  <a:lstStyle/>
                  <a:p>
                    <a:fld id="{B7520C01-95CA-47F3-80BE-51527AA57C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3363-48D8-B751-EA6AD3438C92}"/>
                </c:ext>
              </c:extLst>
            </c:dLbl>
            <c:dLbl>
              <c:idx val="14"/>
              <c:tx>
                <c:rich>
                  <a:bodyPr/>
                  <a:lstStyle/>
                  <a:p>
                    <a:fld id="{B148534D-D68C-452E-81ED-4B4B268BFC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3363-48D8-B751-EA6AD3438C92}"/>
                </c:ext>
              </c:extLst>
            </c:dLbl>
            <c:dLbl>
              <c:idx val="15"/>
              <c:tx>
                <c:rich>
                  <a:bodyPr/>
                  <a:lstStyle/>
                  <a:p>
                    <a:fld id="{D3660D03-99B5-4CA1-9783-FF39743F44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3363-48D8-B751-EA6AD3438C92}"/>
                </c:ext>
              </c:extLst>
            </c:dLbl>
            <c:dLbl>
              <c:idx val="16"/>
              <c:tx>
                <c:rich>
                  <a:bodyPr/>
                  <a:lstStyle/>
                  <a:p>
                    <a:fld id="{FFB2D5D8-FDFA-49D5-AA06-B69094FA71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3363-48D8-B751-EA6AD3438C92}"/>
                </c:ext>
              </c:extLst>
            </c:dLbl>
            <c:dLbl>
              <c:idx val="17"/>
              <c:tx>
                <c:rich>
                  <a:bodyPr/>
                  <a:lstStyle/>
                  <a:p>
                    <a:fld id="{C3FD529E-40C1-4CC4-B54A-495781AD1E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3363-48D8-B751-EA6AD3438C92}"/>
                </c:ext>
              </c:extLst>
            </c:dLbl>
            <c:dLbl>
              <c:idx val="18"/>
              <c:tx>
                <c:rich>
                  <a:bodyPr/>
                  <a:lstStyle/>
                  <a:p>
                    <a:fld id="{C6CF0A6F-78C7-4C2D-BB5B-994724519C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3363-48D8-B751-EA6AD3438C92}"/>
                </c:ext>
              </c:extLst>
            </c:dLbl>
            <c:dLbl>
              <c:idx val="19"/>
              <c:tx>
                <c:rich>
                  <a:bodyPr/>
                  <a:lstStyle/>
                  <a:p>
                    <a:fld id="{AFCD6B9B-1DA7-4456-95F8-49C6BE2349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3363-48D8-B751-EA6AD3438C92}"/>
                </c:ext>
              </c:extLst>
            </c:dLbl>
            <c:dLbl>
              <c:idx val="20"/>
              <c:tx>
                <c:rich>
                  <a:bodyPr/>
                  <a:lstStyle/>
                  <a:p>
                    <a:fld id="{7D7E1480-D8F1-4D14-A2A2-F4D05A6713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3363-48D8-B751-EA6AD3438C92}"/>
                </c:ext>
              </c:extLst>
            </c:dLbl>
            <c:dLbl>
              <c:idx val="21"/>
              <c:tx>
                <c:rich>
                  <a:bodyPr/>
                  <a:lstStyle/>
                  <a:p>
                    <a:fld id="{595B22C4-7359-41EF-B378-D64B365708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3363-48D8-B751-EA6AD3438C92}"/>
                </c:ext>
              </c:extLst>
            </c:dLbl>
            <c:dLbl>
              <c:idx val="22"/>
              <c:tx>
                <c:rich>
                  <a:bodyPr/>
                  <a:lstStyle/>
                  <a:p>
                    <a:fld id="{76206748-6DF3-4E70-A201-CAC9FF0776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3363-48D8-B751-EA6AD3438C92}"/>
                </c:ext>
              </c:extLst>
            </c:dLbl>
            <c:dLbl>
              <c:idx val="23"/>
              <c:tx>
                <c:rich>
                  <a:bodyPr/>
                  <a:lstStyle/>
                  <a:p>
                    <a:fld id="{22112C32-F0B0-44E2-8643-C05949E7EA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3363-48D8-B751-EA6AD3438C92}"/>
                </c:ext>
              </c:extLst>
            </c:dLbl>
            <c:dLbl>
              <c:idx val="24"/>
              <c:tx>
                <c:rich>
                  <a:bodyPr/>
                  <a:lstStyle/>
                  <a:p>
                    <a:fld id="{7D704A3E-12FF-471D-BB9E-74AC28A2C5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3363-48D8-B751-EA6AD3438C92}"/>
                </c:ext>
              </c:extLst>
            </c:dLbl>
            <c:dLbl>
              <c:idx val="25"/>
              <c:tx>
                <c:rich>
                  <a:bodyPr/>
                  <a:lstStyle/>
                  <a:p>
                    <a:fld id="{84319662-86BD-431E-A634-8855EE0819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3363-48D8-B751-EA6AD3438C92}"/>
                </c:ext>
              </c:extLst>
            </c:dLbl>
            <c:dLbl>
              <c:idx val="26"/>
              <c:tx>
                <c:rich>
                  <a:bodyPr/>
                  <a:lstStyle/>
                  <a:p>
                    <a:fld id="{F8CDC92B-1056-4F69-BBA9-5E5E08AAA6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3363-48D8-B751-EA6AD3438C92}"/>
                </c:ext>
              </c:extLst>
            </c:dLbl>
            <c:dLbl>
              <c:idx val="27"/>
              <c:tx>
                <c:rich>
                  <a:bodyPr/>
                  <a:lstStyle/>
                  <a:p>
                    <a:fld id="{89988DC1-7670-46B2-923B-7BF575C635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3363-48D8-B751-EA6AD3438C92}"/>
                </c:ext>
              </c:extLst>
            </c:dLbl>
            <c:dLbl>
              <c:idx val="28"/>
              <c:tx>
                <c:rich>
                  <a:bodyPr/>
                  <a:lstStyle/>
                  <a:p>
                    <a:fld id="{9A6DC58B-5A2B-4D11-BFA7-9A6F2743D1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3363-48D8-B751-EA6AD3438C92}"/>
                </c:ext>
              </c:extLst>
            </c:dLbl>
            <c:dLbl>
              <c:idx val="29"/>
              <c:tx>
                <c:rich>
                  <a:bodyPr/>
                  <a:lstStyle/>
                  <a:p>
                    <a:fld id="{1888927F-13C7-465C-91E1-1613593D2B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3363-48D8-B751-EA6AD3438C92}"/>
                </c:ext>
              </c:extLst>
            </c:dLbl>
            <c:dLbl>
              <c:idx val="30"/>
              <c:tx>
                <c:rich>
                  <a:bodyPr/>
                  <a:lstStyle/>
                  <a:p>
                    <a:fld id="{826A3FC3-681C-474E-86CF-301BFBA133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3363-48D8-B751-EA6AD3438C92}"/>
                </c:ext>
              </c:extLst>
            </c:dLbl>
            <c:dLbl>
              <c:idx val="31"/>
              <c:tx>
                <c:rich>
                  <a:bodyPr/>
                  <a:lstStyle/>
                  <a:p>
                    <a:fld id="{BF296BD6-2FBD-4A16-81FE-0745CE38AD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3363-48D8-B751-EA6AD3438C92}"/>
                </c:ext>
              </c:extLst>
            </c:dLbl>
            <c:dLbl>
              <c:idx val="32"/>
              <c:tx>
                <c:rich>
                  <a:bodyPr/>
                  <a:lstStyle/>
                  <a:p>
                    <a:fld id="{0C27F656-F1D4-47DE-9E7A-2D4C4BEAD7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3363-48D8-B751-EA6AD3438C92}"/>
                </c:ext>
              </c:extLst>
            </c:dLbl>
            <c:dLbl>
              <c:idx val="33"/>
              <c:tx>
                <c:rich>
                  <a:bodyPr/>
                  <a:lstStyle/>
                  <a:p>
                    <a:fld id="{DD28A609-BBAD-4B6E-A023-6E232926B9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3363-48D8-B751-EA6AD3438C92}"/>
                </c:ext>
              </c:extLst>
            </c:dLbl>
            <c:dLbl>
              <c:idx val="34"/>
              <c:tx>
                <c:rich>
                  <a:bodyPr/>
                  <a:lstStyle/>
                  <a:p>
                    <a:fld id="{F9AF785E-7E86-496A-A8BB-CF2F529E6E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3363-48D8-B751-EA6AD3438C92}"/>
                </c:ext>
              </c:extLst>
            </c:dLbl>
            <c:dLbl>
              <c:idx val="35"/>
              <c:tx>
                <c:rich>
                  <a:bodyPr/>
                  <a:lstStyle/>
                  <a:p>
                    <a:fld id="{32742FC0-C95A-45FB-B3AD-F4D7D0D01F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3363-48D8-B751-EA6AD3438C92}"/>
                </c:ext>
              </c:extLst>
            </c:dLbl>
            <c:dLbl>
              <c:idx val="36"/>
              <c:tx>
                <c:rich>
                  <a:bodyPr/>
                  <a:lstStyle/>
                  <a:p>
                    <a:fld id="{7ACCE0ED-0339-4507-876A-8E2E96A5AE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3363-48D8-B751-EA6AD3438C92}"/>
                </c:ext>
              </c:extLst>
            </c:dLbl>
            <c:dLbl>
              <c:idx val="37"/>
              <c:tx>
                <c:rich>
                  <a:bodyPr/>
                  <a:lstStyle/>
                  <a:p>
                    <a:fld id="{82FBBB50-227C-41B7-910D-17D3F14FFD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3363-48D8-B751-EA6AD3438C92}"/>
                </c:ext>
              </c:extLst>
            </c:dLbl>
            <c:dLbl>
              <c:idx val="38"/>
              <c:tx>
                <c:rich>
                  <a:bodyPr/>
                  <a:lstStyle/>
                  <a:p>
                    <a:fld id="{026B6B3A-EC3E-421D-8978-EC00550CB3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3363-48D8-B751-EA6AD3438C92}"/>
                </c:ext>
              </c:extLst>
            </c:dLbl>
            <c:dLbl>
              <c:idx val="39"/>
              <c:tx>
                <c:rich>
                  <a:bodyPr/>
                  <a:lstStyle/>
                  <a:p>
                    <a:fld id="{7BFA4132-209C-43EA-9C14-1410013F0F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3363-48D8-B751-EA6AD3438C92}"/>
                </c:ext>
              </c:extLst>
            </c:dLbl>
            <c:dLbl>
              <c:idx val="40"/>
              <c:tx>
                <c:rich>
                  <a:bodyPr/>
                  <a:lstStyle/>
                  <a:p>
                    <a:fld id="{FC2F811D-65E1-4E58-9F07-ABD624C2B9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3363-48D8-B751-EA6AD3438C92}"/>
                </c:ext>
              </c:extLst>
            </c:dLbl>
            <c:dLbl>
              <c:idx val="41"/>
              <c:tx>
                <c:rich>
                  <a:bodyPr/>
                  <a:lstStyle/>
                  <a:p>
                    <a:fld id="{D86A0646-16F9-43B6-B080-91ACAA3759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3363-48D8-B751-EA6AD3438C92}"/>
                </c:ext>
              </c:extLst>
            </c:dLbl>
            <c:dLbl>
              <c:idx val="42"/>
              <c:tx>
                <c:rich>
                  <a:bodyPr/>
                  <a:lstStyle/>
                  <a:p>
                    <a:fld id="{A706573A-0292-4FBD-9E52-2112437DC2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3363-48D8-B751-EA6AD3438C92}"/>
                </c:ext>
              </c:extLst>
            </c:dLbl>
            <c:dLbl>
              <c:idx val="43"/>
              <c:tx>
                <c:rich>
                  <a:bodyPr/>
                  <a:lstStyle/>
                  <a:p>
                    <a:fld id="{EFFE11CF-837F-42A6-B710-61B5BBFA33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3363-48D8-B751-EA6AD3438C92}"/>
                </c:ext>
              </c:extLst>
            </c:dLbl>
            <c:dLbl>
              <c:idx val="44"/>
              <c:tx>
                <c:rich>
                  <a:bodyPr/>
                  <a:lstStyle/>
                  <a:p>
                    <a:fld id="{BFF2B47D-0E2C-44FB-947E-19E3F66E84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3363-48D8-B751-EA6AD3438C92}"/>
                </c:ext>
              </c:extLst>
            </c:dLbl>
            <c:dLbl>
              <c:idx val="45"/>
              <c:tx>
                <c:rich>
                  <a:bodyPr/>
                  <a:lstStyle/>
                  <a:p>
                    <a:fld id="{E5862810-E6D4-4C03-8AAD-E282329166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3363-48D8-B751-EA6AD3438C92}"/>
                </c:ext>
              </c:extLst>
            </c:dLbl>
            <c:dLbl>
              <c:idx val="46"/>
              <c:tx>
                <c:rich>
                  <a:bodyPr/>
                  <a:lstStyle/>
                  <a:p>
                    <a:fld id="{1E0C7435-D0F2-404A-8186-B3D2E6EE31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3363-48D8-B751-EA6AD3438C92}"/>
                </c:ext>
              </c:extLst>
            </c:dLbl>
            <c:dLbl>
              <c:idx val="47"/>
              <c:tx>
                <c:rich>
                  <a:bodyPr/>
                  <a:lstStyle/>
                  <a:p>
                    <a:fld id="{72CF3AA5-0E15-4851-A355-41E970E947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3363-48D8-B751-EA6AD3438C92}"/>
                </c:ext>
              </c:extLst>
            </c:dLbl>
            <c:dLbl>
              <c:idx val="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3363-48D8-B751-EA6AD3438C92}"/>
                </c:ext>
              </c:extLst>
            </c:dLbl>
            <c:dLbl>
              <c:idx val="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3363-48D8-B751-EA6AD3438C92}"/>
                </c:ext>
              </c:extLst>
            </c:dLbl>
            <c:dLbl>
              <c:idx val="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3363-48D8-B751-EA6AD3438C92}"/>
                </c:ext>
              </c:extLst>
            </c:dLbl>
            <c:dLbl>
              <c:idx val="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3363-48D8-B751-EA6AD3438C92}"/>
                </c:ext>
              </c:extLst>
            </c:dLbl>
            <c:dLbl>
              <c:idx val="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3363-48D8-B751-EA6AD3438C92}"/>
                </c:ext>
              </c:extLst>
            </c:dLbl>
            <c:dLbl>
              <c:idx val="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3363-48D8-B751-EA6AD3438C92}"/>
                </c:ext>
              </c:extLst>
            </c:dLbl>
            <c:dLbl>
              <c:idx val="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3363-48D8-B751-EA6AD3438C92}"/>
                </c:ext>
              </c:extLst>
            </c:dLbl>
            <c:dLbl>
              <c:idx val="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3363-48D8-B751-EA6AD3438C92}"/>
                </c:ext>
              </c:extLst>
            </c:dLbl>
            <c:dLbl>
              <c:idx val="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A-3363-48D8-B751-EA6AD3438C92}"/>
                </c:ext>
              </c:extLst>
            </c:dLbl>
            <c:dLbl>
              <c:idx val="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B-3363-48D8-B751-EA6AD3438C92}"/>
                </c:ext>
              </c:extLst>
            </c:dLbl>
            <c:dLbl>
              <c:idx val="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C-3363-48D8-B751-EA6AD3438C92}"/>
                </c:ext>
              </c:extLst>
            </c:dLbl>
            <c:dLbl>
              <c:idx val="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D-3363-48D8-B751-EA6AD3438C92}"/>
                </c:ext>
              </c:extLst>
            </c:dLbl>
            <c:dLbl>
              <c:idx val="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E-3363-48D8-B751-EA6AD3438C92}"/>
                </c:ext>
              </c:extLst>
            </c:dLbl>
            <c:dLbl>
              <c:idx val="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F-3363-48D8-B751-EA6AD3438C92}"/>
                </c:ext>
              </c:extLst>
            </c:dLbl>
            <c:dLbl>
              <c:idx val="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0-3363-48D8-B751-EA6AD3438C92}"/>
                </c:ext>
              </c:extLst>
            </c:dLbl>
            <c:dLbl>
              <c:idx val="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1-3363-48D8-B751-EA6AD3438C92}"/>
                </c:ext>
              </c:extLst>
            </c:dLbl>
            <c:dLbl>
              <c:idx val="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2-3363-48D8-B751-EA6AD3438C92}"/>
                </c:ext>
              </c:extLst>
            </c:dLbl>
            <c:dLbl>
              <c:idx val="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3-3363-48D8-B751-EA6AD3438C92}"/>
                </c:ext>
              </c:extLst>
            </c:dLbl>
            <c:dLbl>
              <c:idx val="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4-3363-48D8-B751-EA6AD3438C92}"/>
                </c:ext>
              </c:extLst>
            </c:dLbl>
            <c:dLbl>
              <c:idx val="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5-3363-48D8-B751-EA6AD3438C92}"/>
                </c:ext>
              </c:extLst>
            </c:dLbl>
            <c:dLbl>
              <c:idx val="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6-3363-48D8-B751-EA6AD3438C92}"/>
                </c:ext>
              </c:extLst>
            </c:dLbl>
            <c:dLbl>
              <c:idx val="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7-3363-48D8-B751-EA6AD3438C92}"/>
                </c:ext>
              </c:extLst>
            </c:dLbl>
            <c:dLbl>
              <c:idx val="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8-3363-48D8-B751-EA6AD3438C92}"/>
                </c:ext>
              </c:extLst>
            </c:dLbl>
            <c:dLbl>
              <c:idx val="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9-3363-48D8-B751-EA6AD3438C92}"/>
                </c:ext>
              </c:extLst>
            </c:dLbl>
            <c:dLbl>
              <c:idx val="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A-3363-48D8-B751-EA6AD3438C92}"/>
                </c:ext>
              </c:extLst>
            </c:dLbl>
            <c:dLbl>
              <c:idx val="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B-3363-48D8-B751-EA6AD3438C92}"/>
                </c:ext>
              </c:extLst>
            </c:dLbl>
            <c:dLbl>
              <c:idx val="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C-3363-48D8-B751-EA6AD3438C92}"/>
                </c:ext>
              </c:extLst>
            </c:dLbl>
            <c:dLbl>
              <c:idx val="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D-3363-48D8-B751-EA6AD3438C92}"/>
                </c:ext>
              </c:extLst>
            </c:dLbl>
            <c:dLbl>
              <c:idx val="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E-3363-48D8-B751-EA6AD3438C92}"/>
                </c:ext>
              </c:extLst>
            </c:dLbl>
            <c:dLbl>
              <c:idx val="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F-3363-48D8-B751-EA6AD3438C92}"/>
                </c:ext>
              </c:extLst>
            </c:dLbl>
            <c:dLbl>
              <c:idx val="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0-3363-48D8-B751-EA6AD3438C92}"/>
                </c:ext>
              </c:extLst>
            </c:dLbl>
            <c:dLbl>
              <c:idx val="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1-3363-48D8-B751-EA6AD3438C92}"/>
                </c:ext>
              </c:extLst>
            </c:dLbl>
            <c:dLbl>
              <c:idx val="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2-3363-48D8-B751-EA6AD3438C92}"/>
                </c:ext>
              </c:extLst>
            </c:dLbl>
            <c:dLbl>
              <c:idx val="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3-3363-48D8-B751-EA6AD3438C92}"/>
                </c:ext>
              </c:extLst>
            </c:dLbl>
            <c:dLbl>
              <c:idx val="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4-3363-48D8-B751-EA6AD3438C92}"/>
                </c:ext>
              </c:extLst>
            </c:dLbl>
            <c:dLbl>
              <c:idx val="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5-3363-48D8-B751-EA6AD3438C92}"/>
                </c:ext>
              </c:extLst>
            </c:dLbl>
            <c:dLbl>
              <c:idx val="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6-3363-48D8-B751-EA6AD3438C92}"/>
                </c:ext>
              </c:extLst>
            </c:dLbl>
            <c:dLbl>
              <c:idx val="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7-3363-48D8-B751-EA6AD3438C92}"/>
                </c:ext>
              </c:extLst>
            </c:dLbl>
            <c:dLbl>
              <c:idx val="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8-3363-48D8-B751-EA6AD3438C92}"/>
                </c:ext>
              </c:extLst>
            </c:dLbl>
            <c:dLbl>
              <c:idx val="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9-3363-48D8-B751-EA6AD3438C92}"/>
                </c:ext>
              </c:extLst>
            </c:dLbl>
            <c:dLbl>
              <c:idx val="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A-3363-48D8-B751-EA6AD3438C92}"/>
                </c:ext>
              </c:extLst>
            </c:dLbl>
            <c:dLbl>
              <c:idx val="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B-3363-48D8-B751-EA6AD3438C92}"/>
                </c:ext>
              </c:extLst>
            </c:dLbl>
            <c:dLbl>
              <c:idx val="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C-3363-48D8-B751-EA6AD3438C92}"/>
                </c:ext>
              </c:extLst>
            </c:dLbl>
            <c:dLbl>
              <c:idx val="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D-3363-48D8-B751-EA6AD3438C92}"/>
                </c:ext>
              </c:extLst>
            </c:dLbl>
            <c:dLbl>
              <c:idx val="9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E-3363-48D8-B751-EA6AD3438C92}"/>
                </c:ext>
              </c:extLst>
            </c:dLbl>
            <c:dLbl>
              <c:idx val="9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F-3363-48D8-B751-EA6AD3438C92}"/>
                </c:ext>
              </c:extLst>
            </c:dLbl>
            <c:dLbl>
              <c:idx val="9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0-3363-48D8-B751-EA6AD3438C92}"/>
                </c:ext>
              </c:extLst>
            </c:dLbl>
            <c:dLbl>
              <c:idx val="9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1-3363-48D8-B751-EA6AD3438C92}"/>
                </c:ext>
              </c:extLst>
            </c:dLbl>
            <c:dLbl>
              <c:idx val="9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2-3363-48D8-B751-EA6AD3438C92}"/>
                </c:ext>
              </c:extLst>
            </c:dLbl>
            <c:dLbl>
              <c:idx val="9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3-3363-48D8-B751-EA6AD3438C92}"/>
                </c:ext>
              </c:extLst>
            </c:dLbl>
            <c:dLbl>
              <c:idx val="9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4-3363-48D8-B751-EA6AD3438C92}"/>
                </c:ext>
              </c:extLst>
            </c:dLbl>
            <c:dLbl>
              <c:idx val="9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5-3363-48D8-B751-EA6AD3438C92}"/>
                </c:ext>
              </c:extLst>
            </c:dLbl>
            <c:dLbl>
              <c:idx val="10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6-3363-48D8-B751-EA6AD3438C92}"/>
                </c:ext>
              </c:extLst>
            </c:dLbl>
            <c:dLbl>
              <c:idx val="10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7-3363-48D8-B751-EA6AD3438C92}"/>
                </c:ext>
              </c:extLst>
            </c:dLbl>
            <c:dLbl>
              <c:idx val="10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8-3363-48D8-B751-EA6AD3438C92}"/>
                </c:ext>
              </c:extLst>
            </c:dLbl>
            <c:dLbl>
              <c:idx val="10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9-3363-48D8-B751-EA6AD3438C92}"/>
                </c:ext>
              </c:extLst>
            </c:dLbl>
            <c:dLbl>
              <c:idx val="10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A-3363-48D8-B751-EA6AD3438C92}"/>
                </c:ext>
              </c:extLst>
            </c:dLbl>
            <c:dLbl>
              <c:idx val="10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B-3363-48D8-B751-EA6AD3438C92}"/>
                </c:ext>
              </c:extLst>
            </c:dLbl>
            <c:dLbl>
              <c:idx val="10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C-3363-48D8-B751-EA6AD3438C92}"/>
                </c:ext>
              </c:extLst>
            </c:dLbl>
            <c:dLbl>
              <c:idx val="10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D-3363-48D8-B751-EA6AD3438C92}"/>
                </c:ext>
              </c:extLst>
            </c:dLbl>
            <c:dLbl>
              <c:idx val="10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E-3363-48D8-B751-EA6AD3438C92}"/>
                </c:ext>
              </c:extLst>
            </c:dLbl>
            <c:dLbl>
              <c:idx val="10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F-3363-48D8-B751-EA6AD3438C92}"/>
                </c:ext>
              </c:extLst>
            </c:dLbl>
            <c:dLbl>
              <c:idx val="11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0-3363-48D8-B751-EA6AD3438C92}"/>
                </c:ext>
              </c:extLst>
            </c:dLbl>
            <c:dLbl>
              <c:idx val="11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1-3363-48D8-B751-EA6AD3438C92}"/>
                </c:ext>
              </c:extLst>
            </c:dLbl>
            <c:dLbl>
              <c:idx val="1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2-3363-48D8-B751-EA6AD3438C92}"/>
                </c:ext>
              </c:extLst>
            </c:dLbl>
            <c:dLbl>
              <c:idx val="1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3-3363-48D8-B751-EA6AD3438C92}"/>
                </c:ext>
              </c:extLst>
            </c:dLbl>
            <c:dLbl>
              <c:idx val="1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4-3363-48D8-B751-EA6AD3438C92}"/>
                </c:ext>
              </c:extLst>
            </c:dLbl>
            <c:dLbl>
              <c:idx val="1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5-3363-48D8-B751-EA6AD3438C92}"/>
                </c:ext>
              </c:extLst>
            </c:dLbl>
            <c:dLbl>
              <c:idx val="1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6-3363-48D8-B751-EA6AD3438C92}"/>
                </c:ext>
              </c:extLst>
            </c:dLbl>
            <c:dLbl>
              <c:idx val="1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7-3363-48D8-B751-EA6AD3438C92}"/>
                </c:ext>
              </c:extLst>
            </c:dLbl>
            <c:dLbl>
              <c:idx val="1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8-3363-48D8-B751-EA6AD3438C92}"/>
                </c:ext>
              </c:extLst>
            </c:dLbl>
            <c:dLbl>
              <c:idx val="1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9-3363-48D8-B751-EA6AD3438C92}"/>
                </c:ext>
              </c:extLst>
            </c:dLbl>
            <c:dLbl>
              <c:idx val="1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A-3363-48D8-B751-EA6AD3438C92}"/>
                </c:ext>
              </c:extLst>
            </c:dLbl>
            <c:dLbl>
              <c:idx val="1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B-3363-48D8-B751-EA6AD3438C92}"/>
                </c:ext>
              </c:extLst>
            </c:dLbl>
            <c:dLbl>
              <c:idx val="1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C-3363-48D8-B751-EA6AD3438C92}"/>
                </c:ext>
              </c:extLst>
            </c:dLbl>
            <c:dLbl>
              <c:idx val="1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D-3363-48D8-B751-EA6AD3438C92}"/>
                </c:ext>
              </c:extLst>
            </c:dLbl>
            <c:dLbl>
              <c:idx val="1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E-3363-48D8-B751-EA6AD3438C92}"/>
                </c:ext>
              </c:extLst>
            </c:dLbl>
            <c:dLbl>
              <c:idx val="1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F-3363-48D8-B751-EA6AD3438C92}"/>
                </c:ext>
              </c:extLst>
            </c:dLbl>
            <c:dLbl>
              <c:idx val="12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0-3363-48D8-B751-EA6AD3438C92}"/>
                </c:ext>
              </c:extLst>
            </c:dLbl>
            <c:dLbl>
              <c:idx val="1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1-3363-48D8-B751-EA6AD3438C92}"/>
                </c:ext>
              </c:extLst>
            </c:dLbl>
            <c:dLbl>
              <c:idx val="1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2-3363-48D8-B751-EA6AD3438C92}"/>
                </c:ext>
              </c:extLst>
            </c:dLbl>
            <c:dLbl>
              <c:idx val="12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3-3363-48D8-B751-EA6AD3438C92}"/>
                </c:ext>
              </c:extLst>
            </c:dLbl>
            <c:dLbl>
              <c:idx val="13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4-3363-48D8-B751-EA6AD3438C92}"/>
                </c:ext>
              </c:extLst>
            </c:dLbl>
            <c:dLbl>
              <c:idx val="13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5-3363-48D8-B751-EA6AD3438C92}"/>
                </c:ext>
              </c:extLst>
            </c:dLbl>
            <c:dLbl>
              <c:idx val="13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6-3363-48D8-B751-EA6AD3438C92}"/>
                </c:ext>
              </c:extLst>
            </c:dLbl>
            <c:dLbl>
              <c:idx val="13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7-3363-48D8-B751-EA6AD3438C92}"/>
                </c:ext>
              </c:extLst>
            </c:dLbl>
            <c:dLbl>
              <c:idx val="13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8-3363-48D8-B751-EA6AD3438C92}"/>
                </c:ext>
              </c:extLst>
            </c:dLbl>
            <c:dLbl>
              <c:idx val="13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9-3363-48D8-B751-EA6AD3438C92}"/>
                </c:ext>
              </c:extLst>
            </c:dLbl>
            <c:dLbl>
              <c:idx val="13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A-3363-48D8-B751-EA6AD3438C92}"/>
                </c:ext>
              </c:extLst>
            </c:dLbl>
            <c:dLbl>
              <c:idx val="13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B-3363-48D8-B751-EA6AD3438C92}"/>
                </c:ext>
              </c:extLst>
            </c:dLbl>
            <c:dLbl>
              <c:idx val="13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C-3363-48D8-B751-EA6AD3438C92}"/>
                </c:ext>
              </c:extLst>
            </c:dLbl>
            <c:dLbl>
              <c:idx val="13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D-3363-48D8-B751-EA6AD3438C92}"/>
                </c:ext>
              </c:extLst>
            </c:dLbl>
            <c:dLbl>
              <c:idx val="14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E-3363-48D8-B751-EA6AD3438C92}"/>
                </c:ext>
              </c:extLst>
            </c:dLbl>
            <c:dLbl>
              <c:idx val="14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F-3363-48D8-B751-EA6AD3438C92}"/>
                </c:ext>
              </c:extLst>
            </c:dLbl>
            <c:dLbl>
              <c:idx val="14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0-3363-48D8-B751-EA6AD3438C92}"/>
                </c:ext>
              </c:extLst>
            </c:dLbl>
            <c:dLbl>
              <c:idx val="14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1-3363-48D8-B751-EA6AD3438C92}"/>
                </c:ext>
              </c:extLst>
            </c:dLbl>
            <c:dLbl>
              <c:idx val="14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2-3363-48D8-B751-EA6AD3438C92}"/>
                </c:ext>
              </c:extLst>
            </c:dLbl>
            <c:dLbl>
              <c:idx val="14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3-3363-48D8-B751-EA6AD3438C92}"/>
                </c:ext>
              </c:extLst>
            </c:dLbl>
            <c:dLbl>
              <c:idx val="14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4-3363-48D8-B751-EA6AD3438C92}"/>
                </c:ext>
              </c:extLst>
            </c:dLbl>
            <c:dLbl>
              <c:idx val="14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5-3363-48D8-B751-EA6AD3438C92}"/>
                </c:ext>
              </c:extLst>
            </c:dLbl>
            <c:dLbl>
              <c:idx val="1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6-3363-48D8-B751-EA6AD3438C92}"/>
                </c:ext>
              </c:extLst>
            </c:dLbl>
            <c:dLbl>
              <c:idx val="1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7-3363-48D8-B751-EA6AD3438C92}"/>
                </c:ext>
              </c:extLst>
            </c:dLbl>
            <c:dLbl>
              <c:idx val="1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8-3363-48D8-B751-EA6AD3438C92}"/>
                </c:ext>
              </c:extLst>
            </c:dLbl>
            <c:dLbl>
              <c:idx val="1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9-3363-48D8-B751-EA6AD3438C92}"/>
                </c:ext>
              </c:extLst>
            </c:dLbl>
            <c:dLbl>
              <c:idx val="1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A-3363-48D8-B751-EA6AD3438C92}"/>
                </c:ext>
              </c:extLst>
            </c:dLbl>
            <c:dLbl>
              <c:idx val="1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B-3363-48D8-B751-EA6AD3438C92}"/>
                </c:ext>
              </c:extLst>
            </c:dLbl>
            <c:dLbl>
              <c:idx val="1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C-3363-48D8-B751-EA6AD3438C92}"/>
                </c:ext>
              </c:extLst>
            </c:dLbl>
            <c:dLbl>
              <c:idx val="1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D-3363-48D8-B751-EA6AD3438C92}"/>
                </c:ext>
              </c:extLst>
            </c:dLbl>
            <c:dLbl>
              <c:idx val="1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E-3363-48D8-B751-EA6AD3438C92}"/>
                </c:ext>
              </c:extLst>
            </c:dLbl>
            <c:dLbl>
              <c:idx val="1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F-3363-48D8-B751-EA6AD3438C92}"/>
                </c:ext>
              </c:extLst>
            </c:dLbl>
            <c:dLbl>
              <c:idx val="1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0-3363-48D8-B751-EA6AD3438C92}"/>
                </c:ext>
              </c:extLst>
            </c:dLbl>
            <c:dLbl>
              <c:idx val="1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1-3363-48D8-B751-EA6AD3438C92}"/>
                </c:ext>
              </c:extLst>
            </c:dLbl>
            <c:dLbl>
              <c:idx val="1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2-3363-48D8-B751-EA6AD3438C92}"/>
                </c:ext>
              </c:extLst>
            </c:dLbl>
            <c:dLbl>
              <c:idx val="1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3-3363-48D8-B751-EA6AD3438C92}"/>
                </c:ext>
              </c:extLst>
            </c:dLbl>
            <c:dLbl>
              <c:idx val="1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4-3363-48D8-B751-EA6AD3438C92}"/>
                </c:ext>
              </c:extLst>
            </c:dLbl>
            <c:dLbl>
              <c:idx val="1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5-3363-48D8-B751-EA6AD3438C92}"/>
                </c:ext>
              </c:extLst>
            </c:dLbl>
            <c:dLbl>
              <c:idx val="1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6-3363-48D8-B751-EA6AD3438C92}"/>
                </c:ext>
              </c:extLst>
            </c:dLbl>
            <c:dLbl>
              <c:idx val="1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7-3363-48D8-B751-EA6AD3438C92}"/>
                </c:ext>
              </c:extLst>
            </c:dLbl>
            <c:dLbl>
              <c:idx val="1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8-3363-48D8-B751-EA6AD3438C92}"/>
                </c:ext>
              </c:extLst>
            </c:dLbl>
            <c:dLbl>
              <c:idx val="1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9-3363-48D8-B751-EA6AD3438C92}"/>
                </c:ext>
              </c:extLst>
            </c:dLbl>
            <c:dLbl>
              <c:idx val="1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A-3363-48D8-B751-EA6AD3438C92}"/>
                </c:ext>
              </c:extLst>
            </c:dLbl>
            <c:dLbl>
              <c:idx val="1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B-3363-48D8-B751-EA6AD3438C92}"/>
                </c:ext>
              </c:extLst>
            </c:dLbl>
            <c:dLbl>
              <c:idx val="1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C-3363-48D8-B751-EA6AD3438C92}"/>
                </c:ext>
              </c:extLst>
            </c:dLbl>
            <c:dLbl>
              <c:idx val="1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D-3363-48D8-B751-EA6AD3438C92}"/>
                </c:ext>
              </c:extLst>
            </c:dLbl>
            <c:dLbl>
              <c:idx val="1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E-3363-48D8-B751-EA6AD3438C92}"/>
                </c:ext>
              </c:extLst>
            </c:dLbl>
            <c:dLbl>
              <c:idx val="1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F-3363-48D8-B751-EA6AD3438C92}"/>
                </c:ext>
              </c:extLst>
            </c:dLbl>
            <c:dLbl>
              <c:idx val="1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0-3363-48D8-B751-EA6AD3438C92}"/>
                </c:ext>
              </c:extLst>
            </c:dLbl>
            <c:dLbl>
              <c:idx val="1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1-3363-48D8-B751-EA6AD3438C92}"/>
                </c:ext>
              </c:extLst>
            </c:dLbl>
            <c:dLbl>
              <c:idx val="1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2-3363-48D8-B751-EA6AD3438C92}"/>
                </c:ext>
              </c:extLst>
            </c:dLbl>
            <c:dLbl>
              <c:idx val="1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3-3363-48D8-B751-EA6AD3438C92}"/>
                </c:ext>
              </c:extLst>
            </c:dLbl>
            <c:dLbl>
              <c:idx val="1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4-3363-48D8-B751-EA6AD3438C92}"/>
                </c:ext>
              </c:extLst>
            </c:dLbl>
            <c:dLbl>
              <c:idx val="1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5-3363-48D8-B751-EA6AD3438C92}"/>
                </c:ext>
              </c:extLst>
            </c:dLbl>
            <c:dLbl>
              <c:idx val="1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6-3363-48D8-B751-EA6AD3438C92}"/>
                </c:ext>
              </c:extLst>
            </c:dLbl>
            <c:dLbl>
              <c:idx val="1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7-3363-48D8-B751-EA6AD3438C92}"/>
                </c:ext>
              </c:extLst>
            </c:dLbl>
            <c:dLbl>
              <c:idx val="1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8-3363-48D8-B751-EA6AD3438C92}"/>
                </c:ext>
              </c:extLst>
            </c:dLbl>
            <c:dLbl>
              <c:idx val="1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9-3363-48D8-B751-EA6AD3438C92}"/>
                </c:ext>
              </c:extLst>
            </c:dLbl>
            <c:dLbl>
              <c:idx val="1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A-3363-48D8-B751-EA6AD3438C92}"/>
                </c:ext>
              </c:extLst>
            </c:dLbl>
            <c:dLbl>
              <c:idx val="1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B-3363-48D8-B751-EA6AD3438C92}"/>
                </c:ext>
              </c:extLst>
            </c:dLbl>
            <c:dLbl>
              <c:idx val="1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C-3363-48D8-B751-EA6AD3438C92}"/>
                </c:ext>
              </c:extLst>
            </c:dLbl>
            <c:dLbl>
              <c:idx val="1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D-3363-48D8-B751-EA6AD3438C92}"/>
                </c:ext>
              </c:extLst>
            </c:dLbl>
            <c:dLbl>
              <c:idx val="1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E-3363-48D8-B751-EA6AD3438C92}"/>
                </c:ext>
              </c:extLst>
            </c:dLbl>
            <c:dLbl>
              <c:idx val="1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F-3363-48D8-B751-EA6AD3438C92}"/>
                </c:ext>
              </c:extLst>
            </c:dLbl>
            <c:dLbl>
              <c:idx val="1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0-3363-48D8-B751-EA6AD3438C92}"/>
                </c:ext>
              </c:extLst>
            </c:dLbl>
            <c:dLbl>
              <c:idx val="1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Sheet1!$A$2:$A$193</c:f>
              <c:numCache>
                <c:formatCode>0%;\-0%;0%</c:formatCode>
                <c:ptCount val="192"/>
                <c:pt idx="0">
                  <c:v>1.5205511183945923</c:v>
                </c:pt>
                <c:pt idx="1">
                  <c:v>1.8242651617431078</c:v>
                </c:pt>
                <c:pt idx="2">
                  <c:v>1.9446931641299241</c:v>
                </c:pt>
                <c:pt idx="3">
                  <c:v>1.3743785971181046</c:v>
                </c:pt>
                <c:pt idx="4">
                  <c:v>1.2133568327506097</c:v>
                </c:pt>
                <c:pt idx="5">
                  <c:v>0.68122302644792165</c:v>
                </c:pt>
                <c:pt idx="6">
                  <c:v>1.0735788830195876</c:v>
                </c:pt>
                <c:pt idx="7">
                  <c:v>1.0906105466517351</c:v>
                </c:pt>
                <c:pt idx="8">
                  <c:v>1.2464638055208919</c:v>
                </c:pt>
                <c:pt idx="9">
                  <c:v>2.6276289831452044</c:v>
                </c:pt>
                <c:pt idx="10">
                  <c:v>1.1064322357610548</c:v>
                </c:pt>
                <c:pt idx="11">
                  <c:v>0.85319501532146991</c:v>
                </c:pt>
                <c:pt idx="12">
                  <c:v>0.7743464365328111</c:v>
                </c:pt>
                <c:pt idx="13">
                  <c:v>1.7014605140802144</c:v>
                </c:pt>
                <c:pt idx="14">
                  <c:v>1.4722455858567116</c:v>
                </c:pt>
                <c:pt idx="15">
                  <c:v>1.2982462605289533</c:v>
                </c:pt>
                <c:pt idx="16">
                  <c:v>1.3833514134065645</c:v>
                </c:pt>
                <c:pt idx="17">
                  <c:v>0.87671584289444737</c:v>
                </c:pt>
                <c:pt idx="18">
                  <c:v>1.1442919103466598</c:v>
                </c:pt>
                <c:pt idx="19">
                  <c:v>0.79278754093426607</c:v>
                </c:pt>
                <c:pt idx="20">
                  <c:v>1.6966959176020961</c:v>
                </c:pt>
                <c:pt idx="21">
                  <c:v>1.231432894928175</c:v>
                </c:pt>
                <c:pt idx="22">
                  <c:v>1.4886670138358096</c:v>
                </c:pt>
                <c:pt idx="23">
                  <c:v>1.6014416623709915</c:v>
                </c:pt>
                <c:pt idx="24">
                  <c:v>2.0187991019872009</c:v>
                </c:pt>
                <c:pt idx="25">
                  <c:v>1.8173400102591124</c:v>
                </c:pt>
                <c:pt idx="26">
                  <c:v>2.3074631452968113</c:v>
                </c:pt>
                <c:pt idx="27">
                  <c:v>1.4051910373355561</c:v>
                </c:pt>
                <c:pt idx="28">
                  <c:v>3.2238078809443409</c:v>
                </c:pt>
                <c:pt idx="29">
                  <c:v>0.78758341953843303</c:v>
                </c:pt>
                <c:pt idx="30">
                  <c:v>0.62550976209801934</c:v>
                </c:pt>
                <c:pt idx="31">
                  <c:v>1.7096874502164956</c:v>
                </c:pt>
                <c:pt idx="32">
                  <c:v>1</c:v>
                </c:pt>
                <c:pt idx="33">
                  <c:v>2.3040084400169341</c:v>
                </c:pt>
                <c:pt idx="34">
                  <c:v>0.68754051217467449</c:v>
                </c:pt>
                <c:pt idx="35">
                  <c:v>2.6452578918511045</c:v>
                </c:pt>
                <c:pt idx="36">
                  <c:v>0.52526659449291513</c:v>
                </c:pt>
                <c:pt idx="37">
                  <c:v>0.65993703164042705</c:v>
                </c:pt>
                <c:pt idx="38">
                  <c:v>0.50485076417579766</c:v>
                </c:pt>
                <c:pt idx="39">
                  <c:v>1</c:v>
                </c:pt>
                <c:pt idx="40">
                  <c:v>1.0027843737478033</c:v>
                </c:pt>
                <c:pt idx="41">
                  <c:v>1.6500602169225536</c:v>
                </c:pt>
                <c:pt idx="42">
                  <c:v>0.98129234530269194</c:v>
                </c:pt>
                <c:pt idx="43">
                  <c:v>1.1139156627145779</c:v>
                </c:pt>
                <c:pt idx="44">
                  <c:v>1.211772687997315</c:v>
                </c:pt>
                <c:pt idx="45">
                  <c:v>0.8728761061157565</c:v>
                </c:pt>
                <c:pt idx="46">
                  <c:v>0.69652258972513958</c:v>
                </c:pt>
                <c:pt idx="47">
                  <c:v>0.66347532612180282</c:v>
                </c:pt>
                <c:pt idx="48">
                  <c:v>1.0499788078097323</c:v>
                </c:pt>
                <c:pt idx="49">
                  <c:v>0.44820220564430002</c:v>
                </c:pt>
              </c:numCache>
            </c:numRef>
          </c:xVal>
          <c:yVal>
            <c:numRef>
              <c:f>Sheet1!$B$2:$B$193</c:f>
              <c:numCache>
                <c:formatCode>0%;\-0%;0%</c:formatCode>
                <c:ptCount val="192"/>
                <c:pt idx="0">
                  <c:v>3.0852903728151539</c:v>
                </c:pt>
                <c:pt idx="1">
                  <c:v>3.3319547573296573</c:v>
                </c:pt>
                <c:pt idx="2">
                  <c:v>3.4403458842562884</c:v>
                </c:pt>
                <c:pt idx="3">
                  <c:v>1.5287924854883865</c:v>
                </c:pt>
                <c:pt idx="4">
                  <c:v>1.0281931200653487</c:v>
                </c:pt>
                <c:pt idx="5">
                  <c:v>0.80216040420533041</c:v>
                </c:pt>
                <c:pt idx="6">
                  <c:v>1.0004182203335177</c:v>
                </c:pt>
                <c:pt idx="7">
                  <c:v>0.42735580118324085</c:v>
                </c:pt>
                <c:pt idx="8">
                  <c:v>0.85158534101607519</c:v>
                </c:pt>
                <c:pt idx="9">
                  <c:v>0.98590635708915209</c:v>
                </c:pt>
                <c:pt idx="10">
                  <c:v>0.56316464505129971</c:v>
                </c:pt>
                <c:pt idx="11">
                  <c:v>0.59547063172185266</c:v>
                </c:pt>
                <c:pt idx="12">
                  <c:v>0.5666869203661371</c:v>
                </c:pt>
                <c:pt idx="13">
                  <c:v>0.50080532012183276</c:v>
                </c:pt>
                <c:pt idx="14">
                  <c:v>0.64882474401897816</c:v>
                </c:pt>
                <c:pt idx="15">
                  <c:v>0.62737513851065263</c:v>
                </c:pt>
                <c:pt idx="16">
                  <c:v>0.64468847464704893</c:v>
                </c:pt>
                <c:pt idx="17">
                  <c:v>0.54959610943104897</c:v>
                </c:pt>
                <c:pt idx="18">
                  <c:v>0.26642288750889204</c:v>
                </c:pt>
                <c:pt idx="19">
                  <c:v>9.8232312167382554E-2</c:v>
                </c:pt>
                <c:pt idx="20">
                  <c:v>0.58825737819616963</c:v>
                </c:pt>
                <c:pt idx="21">
                  <c:v>0.30530457107260101</c:v>
                </c:pt>
                <c:pt idx="22">
                  <c:v>0.29903245850592219</c:v>
                </c:pt>
                <c:pt idx="23">
                  <c:v>0.50269799152392924</c:v>
                </c:pt>
                <c:pt idx="24">
                  <c:v>0.27852463526594817</c:v>
                </c:pt>
                <c:pt idx="25">
                  <c:v>0.91021387605544057</c:v>
                </c:pt>
                <c:pt idx="26">
                  <c:v>0.44946294600052783</c:v>
                </c:pt>
                <c:pt idx="27">
                  <c:v>0.23963358203836602</c:v>
                </c:pt>
                <c:pt idx="28">
                  <c:v>0.32805851065036734</c:v>
                </c:pt>
                <c:pt idx="29">
                  <c:v>0.16125522710408016</c:v>
                </c:pt>
                <c:pt idx="30">
                  <c:v>0.2712074289350726</c:v>
                </c:pt>
                <c:pt idx="31">
                  <c:v>0.30457712372256124</c:v>
                </c:pt>
                <c:pt idx="32">
                  <c:v>0.8957411183421421</c:v>
                </c:pt>
                <c:pt idx="33">
                  <c:v>0.73658558525695261</c:v>
                </c:pt>
                <c:pt idx="34">
                  <c:v>0.28331041236079657</c:v>
                </c:pt>
                <c:pt idx="35">
                  <c:v>0.29822959771310809</c:v>
                </c:pt>
                <c:pt idx="36">
                  <c:v>0.30112180993370002</c:v>
                </c:pt>
                <c:pt idx="37">
                  <c:v>0.16279631085592983</c:v>
                </c:pt>
                <c:pt idx="38">
                  <c:v>0.18164490301460515</c:v>
                </c:pt>
                <c:pt idx="39">
                  <c:v>1.1598967694917872</c:v>
                </c:pt>
                <c:pt idx="40">
                  <c:v>0.42800851475208684</c:v>
                </c:pt>
                <c:pt idx="41">
                  <c:v>0.384857602622315</c:v>
                </c:pt>
                <c:pt idx="42">
                  <c:v>0.15585437107477212</c:v>
                </c:pt>
                <c:pt idx="43">
                  <c:v>0.34535029295477387</c:v>
                </c:pt>
                <c:pt idx="44">
                  <c:v>0.10687510530248268</c:v>
                </c:pt>
                <c:pt idx="45">
                  <c:v>0.18731455224010704</c:v>
                </c:pt>
                <c:pt idx="46">
                  <c:v>0.14349766624950283</c:v>
                </c:pt>
                <c:pt idx="47">
                  <c:v>0.18016866701039758</c:v>
                </c:pt>
                <c:pt idx="48">
                  <c:v>0.30253809162884954</c:v>
                </c:pt>
                <c:pt idx="49">
                  <c:v>0.14733777182516844</c:v>
                </c:pt>
              </c:numCache>
            </c:numRef>
          </c:yVal>
          <c:bubbleSize>
            <c:numRef>
              <c:f>Sheet1!$C$2:$C$193</c:f>
              <c:numCache>
                <c:formatCode>#,##0</c:formatCode>
                <c:ptCount val="192"/>
                <c:pt idx="0">
                  <c:v>54118301</c:v>
                </c:pt>
                <c:pt idx="1">
                  <c:v>32935073</c:v>
                </c:pt>
                <c:pt idx="2">
                  <c:v>24165302</c:v>
                </c:pt>
                <c:pt idx="3">
                  <c:v>12921557</c:v>
                </c:pt>
                <c:pt idx="4">
                  <c:v>2213063</c:v>
                </c:pt>
                <c:pt idx="5">
                  <c:v>4003471</c:v>
                </c:pt>
                <c:pt idx="6">
                  <c:v>1746436</c:v>
                </c:pt>
                <c:pt idx="7">
                  <c:v>1611725</c:v>
                </c:pt>
                <c:pt idx="8">
                  <c:v>936992</c:v>
                </c:pt>
                <c:pt idx="9">
                  <c:v>1213432</c:v>
                </c:pt>
                <c:pt idx="10">
                  <c:v>1106331</c:v>
                </c:pt>
                <c:pt idx="11">
                  <c:v>1156061</c:v>
                </c:pt>
                <c:pt idx="12">
                  <c:v>1776521</c:v>
                </c:pt>
                <c:pt idx="13">
                  <c:v>555825</c:v>
                </c:pt>
                <c:pt idx="14">
                  <c:v>441536</c:v>
                </c:pt>
                <c:pt idx="15">
                  <c:v>528501</c:v>
                </c:pt>
                <c:pt idx="16">
                  <c:v>432075</c:v>
                </c:pt>
                <c:pt idx="17">
                  <c:v>435435</c:v>
                </c:pt>
                <c:pt idx="18">
                  <c:v>433735</c:v>
                </c:pt>
                <c:pt idx="19">
                  <c:v>1448636</c:v>
                </c:pt>
                <c:pt idx="20">
                  <c:v>327005</c:v>
                </c:pt>
                <c:pt idx="21">
                  <c:v>384930</c:v>
                </c:pt>
                <c:pt idx="22">
                  <c:v>393461</c:v>
                </c:pt>
                <c:pt idx="23">
                  <c:v>148308</c:v>
                </c:pt>
                <c:pt idx="24">
                  <c:v>256628</c:v>
                </c:pt>
                <c:pt idx="25">
                  <c:v>152820</c:v>
                </c:pt>
                <c:pt idx="26">
                  <c:v>187258</c:v>
                </c:pt>
                <c:pt idx="27">
                  <c:v>272760</c:v>
                </c:pt>
                <c:pt idx="28">
                  <c:v>225000</c:v>
                </c:pt>
                <c:pt idx="29">
                  <c:v>230746</c:v>
                </c:pt>
                <c:pt idx="30">
                  <c:v>180456</c:v>
                </c:pt>
                <c:pt idx="31">
                  <c:v>116036</c:v>
                </c:pt>
                <c:pt idx="32">
                  <c:v>25925</c:v>
                </c:pt>
                <c:pt idx="33">
                  <c:v>98858</c:v>
                </c:pt>
                <c:pt idx="34">
                  <c:v>195885</c:v>
                </c:pt>
                <c:pt idx="35">
                  <c:v>98518</c:v>
                </c:pt>
                <c:pt idx="36">
                  <c:v>117104</c:v>
                </c:pt>
                <c:pt idx="37">
                  <c:v>235127</c:v>
                </c:pt>
                <c:pt idx="38">
                  <c:v>123978</c:v>
                </c:pt>
                <c:pt idx="39">
                  <c:v>15126</c:v>
                </c:pt>
                <c:pt idx="40">
                  <c:v>63236</c:v>
                </c:pt>
                <c:pt idx="41">
                  <c:v>50563</c:v>
                </c:pt>
                <c:pt idx="42">
                  <c:v>87509</c:v>
                </c:pt>
                <c:pt idx="43">
                  <c:v>41835</c:v>
                </c:pt>
                <c:pt idx="44">
                  <c:v>43864</c:v>
                </c:pt>
                <c:pt idx="45">
                  <c:v>146671</c:v>
                </c:pt>
                <c:pt idx="46">
                  <c:v>149196</c:v>
                </c:pt>
                <c:pt idx="47">
                  <c:v>44755</c:v>
                </c:pt>
                <c:pt idx="48">
                  <c:v>34853</c:v>
                </c:pt>
                <c:pt idx="49">
                  <c:v>33557</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 val="autoZero"/>
        <c:crossBetween val="midCat"/>
      </c:valAx>
      <c:valAx>
        <c:axId val="1011451359"/>
        <c:scaling>
          <c:orientation val="minMax"/>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053849719672747E-4"/>
          <c:y val="6.0063696518519595E-2"/>
          <c:w val="0.95453953634144284"/>
          <c:h val="0.88878250476834464"/>
        </c:manualLayout>
      </c:layout>
      <c:barChart>
        <c:barDir val="col"/>
        <c:grouping val="percentStacked"/>
        <c:varyColors val="0"/>
        <c:ser>
          <c:idx val="1"/>
          <c:order val="1"/>
          <c:tx>
            <c:strRef>
              <c:f>Sheet1!$C$1</c:f>
              <c:strCache>
                <c:ptCount val="1"/>
                <c:pt idx="0">
                  <c:v>bar</c:v>
                </c:pt>
              </c:strCache>
            </c:strRef>
          </c:tx>
          <c:spPr>
            <a:solidFill>
              <a:schemeClr val="bg2"/>
            </a:solidFill>
            <a:ln>
              <a:noFill/>
            </a:ln>
            <a:effectLst/>
          </c:spPr>
          <c:invertIfNegative val="0"/>
          <c:dLbls>
            <c:dLbl>
              <c:idx val="0"/>
              <c:tx>
                <c:rich>
                  <a:bodyPr/>
                  <a:lstStyle/>
                  <a:p>
                    <a:fld id="{5687A7B4-D7EE-4099-94B9-38FD47962AE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F3F-4891-A588-66FCA4279EF0}"/>
                </c:ext>
              </c:extLst>
            </c:dLbl>
            <c:dLbl>
              <c:idx val="1"/>
              <c:tx>
                <c:rich>
                  <a:bodyPr/>
                  <a:lstStyle/>
                  <a:p>
                    <a:fld id="{A2D59A40-F473-4A77-970A-2089CCFBE68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6F3F-4891-A588-66FCA4279EF0}"/>
                </c:ext>
              </c:extLst>
            </c:dLbl>
            <c:dLbl>
              <c:idx val="2"/>
              <c:delete val="1"/>
              <c:extLst>
                <c:ext xmlns:c15="http://schemas.microsoft.com/office/drawing/2012/chart" uri="{CE6537A1-D6FC-4f65-9D91-7224C49458BB}"/>
                <c:ext xmlns:c16="http://schemas.microsoft.com/office/drawing/2014/chart" uri="{C3380CC4-5D6E-409C-BE32-E72D297353CC}">
                  <c16:uniqueId val="{00000002-6F3F-4891-A588-66FCA4279EF0}"/>
                </c:ext>
              </c:extLst>
            </c:dLbl>
            <c:dLbl>
              <c:idx val="3"/>
              <c:tx>
                <c:rich>
                  <a:bodyPr/>
                  <a:lstStyle/>
                  <a:p>
                    <a:fld id="{719FBD2B-728C-4441-8571-15220D409A5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6F3F-4891-A588-66FCA4279EF0}"/>
                </c:ext>
              </c:extLst>
            </c:dLbl>
            <c:dLbl>
              <c:idx val="4"/>
              <c:tx>
                <c:rich>
                  <a:bodyPr/>
                  <a:lstStyle/>
                  <a:p>
                    <a:fld id="{0C8D38AE-71B9-428A-A7CE-6660F93A4FD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6F3F-4891-A588-66FCA4279EF0}"/>
                </c:ext>
              </c:extLst>
            </c:dLbl>
            <c:dLbl>
              <c:idx val="5"/>
              <c:tx>
                <c:rich>
                  <a:bodyPr/>
                  <a:lstStyle/>
                  <a:p>
                    <a:fld id="{44B70F89-0EE7-4DC5-A7DB-5E73A7C3752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6F3F-4891-A588-66FCA4279EF0}"/>
                </c:ext>
              </c:extLst>
            </c:dLbl>
            <c:dLbl>
              <c:idx val="6"/>
              <c:tx>
                <c:rich>
                  <a:bodyPr/>
                  <a:lstStyle/>
                  <a:p>
                    <a:fld id="{25D5150F-8680-452E-8BE6-90A2734664C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6F3F-4891-A588-66FCA4279EF0}"/>
                </c:ext>
              </c:extLst>
            </c:dLbl>
            <c:dLbl>
              <c:idx val="7"/>
              <c:tx>
                <c:rich>
                  <a:bodyPr/>
                  <a:lstStyle/>
                  <a:p>
                    <a:fld id="{D1F7C3D8-CA88-4387-BF66-8D6BEFBCE06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6F3F-4891-A588-66FCA4279EF0}"/>
                </c:ext>
              </c:extLst>
            </c:dLbl>
            <c:dLbl>
              <c:idx val="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6F3F-4891-A588-66FCA4279EF0}"/>
                </c:ext>
              </c:extLst>
            </c:dLbl>
            <c:dLbl>
              <c:idx val="9"/>
              <c:tx>
                <c:rich>
                  <a:bodyPr/>
                  <a:lstStyle/>
                  <a:p>
                    <a:fld id="{1845B9FF-9A4D-402C-B332-B94C54F667B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6F3F-4891-A588-66FCA4279EF0}"/>
                </c:ext>
              </c:extLst>
            </c:dLbl>
            <c:dLbl>
              <c:idx val="1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6F3F-4891-A588-66FCA4279EF0}"/>
                </c:ext>
              </c:extLst>
            </c:dLbl>
            <c:dLbl>
              <c:idx val="1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6F3F-4891-A588-66FCA4279EF0}"/>
                </c:ext>
              </c:extLst>
            </c:dLbl>
            <c:dLbl>
              <c:idx val="12"/>
              <c:tx>
                <c:rich>
                  <a:bodyPr/>
                  <a:lstStyle/>
                  <a:p>
                    <a:fld id="{C8B5EEDC-8604-498A-AF87-6E124E99C3E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6F3F-4891-A588-66FCA4279EF0}"/>
                </c:ext>
              </c:extLst>
            </c:dLbl>
            <c:dLbl>
              <c:idx val="13"/>
              <c:tx>
                <c:rich>
                  <a:bodyPr/>
                  <a:lstStyle/>
                  <a:p>
                    <a:fld id="{D61AD10C-1DA0-475F-A3E1-A6ECB669514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6F3F-4891-A588-66FCA4279EF0}"/>
                </c:ext>
              </c:extLst>
            </c:dLbl>
            <c:dLbl>
              <c:idx val="1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6F3F-4891-A588-66FCA4279EF0}"/>
                </c:ext>
              </c:extLst>
            </c:dLbl>
            <c:dLbl>
              <c:idx val="15"/>
              <c:tx>
                <c:rich>
                  <a:bodyPr/>
                  <a:lstStyle/>
                  <a:p>
                    <a:fld id="{5FCB9C08-EDC3-467D-AEDE-43211037D43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6F3F-4891-A588-66FCA4279EF0}"/>
                </c:ext>
              </c:extLst>
            </c:dLbl>
            <c:dLbl>
              <c:idx val="16"/>
              <c:tx>
                <c:rich>
                  <a:bodyPr/>
                  <a:lstStyle/>
                  <a:p>
                    <a:fld id="{83093257-7DBE-4AAE-B035-A97EBDE4342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6F3F-4891-A588-66FCA4279EF0}"/>
                </c:ext>
              </c:extLst>
            </c:dLbl>
            <c:dLbl>
              <c:idx val="1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6F3F-4891-A588-66FCA4279EF0}"/>
                </c:ext>
              </c:extLst>
            </c:dLbl>
            <c:dLbl>
              <c:idx val="18"/>
              <c:tx>
                <c:rich>
                  <a:bodyPr/>
                  <a:lstStyle/>
                  <a:p>
                    <a:fld id="{205D8B3F-C83B-485D-B328-33EA6CC2791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6F3F-4891-A588-66FCA4279EF0}"/>
                </c:ext>
              </c:extLst>
            </c:dLbl>
            <c:dLbl>
              <c:idx val="19"/>
              <c:tx>
                <c:rich>
                  <a:bodyPr/>
                  <a:lstStyle/>
                  <a:p>
                    <a:fld id="{9D3E86D2-8D87-4B20-9BBE-0B32D0EB64F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6F3F-4891-A588-66FCA4279EF0}"/>
                </c:ext>
              </c:extLst>
            </c:dLbl>
            <c:dLbl>
              <c:idx val="20"/>
              <c:tx>
                <c:rich>
                  <a:bodyPr/>
                  <a:lstStyle/>
                  <a:p>
                    <a:fld id="{5A7203F5-3153-4490-9572-8CEBF1AF6DB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6F3F-4891-A588-66FCA4279EF0}"/>
                </c:ext>
              </c:extLst>
            </c:dLbl>
            <c:dLbl>
              <c:idx val="21"/>
              <c:tx>
                <c:rich>
                  <a:bodyPr/>
                  <a:lstStyle/>
                  <a:p>
                    <a:fld id="{9E036D4E-AA32-4EB8-8015-2791D28EF0C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6F3F-4891-A588-66FCA4279EF0}"/>
                </c:ext>
              </c:extLst>
            </c:dLbl>
            <c:dLbl>
              <c:idx val="22"/>
              <c:tx>
                <c:rich>
                  <a:bodyPr/>
                  <a:lstStyle/>
                  <a:p>
                    <a:fld id="{59C295E6-CE98-4175-8CF8-D083D2D0DA7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6F3F-4891-A588-66FCA4279EF0}"/>
                </c:ext>
              </c:extLst>
            </c:dLbl>
            <c:dLbl>
              <c:idx val="23"/>
              <c:tx>
                <c:rich>
                  <a:bodyPr/>
                  <a:lstStyle/>
                  <a:p>
                    <a:fld id="{A01D1426-253C-49FA-A867-39428216210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6F3F-4891-A588-66FCA4279EF0}"/>
                </c:ext>
              </c:extLst>
            </c:dLbl>
            <c:dLbl>
              <c:idx val="2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6F3F-4891-A588-66FCA4279EF0}"/>
                </c:ext>
              </c:extLst>
            </c:dLbl>
            <c:dLbl>
              <c:idx val="25"/>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6F3F-4891-A588-66FCA4279EF0}"/>
                </c:ext>
              </c:extLst>
            </c:dLbl>
            <c:dLbl>
              <c:idx val="26"/>
              <c:tx>
                <c:rich>
                  <a:bodyPr/>
                  <a:lstStyle/>
                  <a:p>
                    <a:fld id="{EEA0C8D2-2524-4289-A829-D486A7A0B50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6F3F-4891-A588-66FCA4279EF0}"/>
                </c:ext>
              </c:extLst>
            </c:dLbl>
            <c:dLbl>
              <c:idx val="2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6F3F-4891-A588-66FCA4279EF0}"/>
                </c:ext>
              </c:extLst>
            </c:dLbl>
            <c:dLbl>
              <c:idx val="2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6F3F-4891-A588-66FCA4279EF0}"/>
                </c:ext>
              </c:extLst>
            </c:dLbl>
            <c:dLbl>
              <c:idx val="29"/>
              <c:tx>
                <c:rich>
                  <a:bodyPr/>
                  <a:lstStyle/>
                  <a:p>
                    <a:fld id="{C98D47AD-C4B1-4940-8592-2CECC48F0DD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6F3F-4891-A588-66FCA4279EF0}"/>
                </c:ext>
              </c:extLst>
            </c:dLbl>
            <c:dLbl>
              <c:idx val="30"/>
              <c:tx>
                <c:rich>
                  <a:bodyPr/>
                  <a:lstStyle/>
                  <a:p>
                    <a:fld id="{E3369B8A-D106-4AFC-B452-645B000C20D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6F3F-4891-A588-66FCA4279EF0}"/>
                </c:ext>
              </c:extLst>
            </c:dLbl>
            <c:dLbl>
              <c:idx val="3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6F3F-4891-A588-66FCA4279EF0}"/>
                </c:ext>
              </c:extLst>
            </c:dLbl>
            <c:dLbl>
              <c:idx val="3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6F3F-4891-A588-66FCA4279EF0}"/>
                </c:ext>
              </c:extLst>
            </c:dLbl>
            <c:dLbl>
              <c:idx val="33"/>
              <c:tx>
                <c:rich>
                  <a:bodyPr/>
                  <a:lstStyle/>
                  <a:p>
                    <a:fld id="{1E93429A-9424-4F8E-AE78-CB0FB978ADA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6F3F-4891-A588-66FCA4279EF0}"/>
                </c:ext>
              </c:extLst>
            </c:dLbl>
            <c:dLbl>
              <c:idx val="34"/>
              <c:tx>
                <c:rich>
                  <a:bodyPr/>
                  <a:lstStyle/>
                  <a:p>
                    <a:fld id="{635E9B43-D278-45C7-A70D-4960FC04277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6F3F-4891-A588-66FCA4279EF0}"/>
                </c:ext>
              </c:extLst>
            </c:dLbl>
            <c:dLbl>
              <c:idx val="35"/>
              <c:tx>
                <c:rich>
                  <a:bodyPr/>
                  <a:lstStyle/>
                  <a:p>
                    <a:fld id="{192E9D27-C8B5-44CD-8D65-95E54CDF7A1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6F3F-4891-A588-66FCA4279EF0}"/>
                </c:ext>
              </c:extLst>
            </c:dLbl>
            <c:dLbl>
              <c:idx val="36"/>
              <c:tx>
                <c:rich>
                  <a:bodyPr/>
                  <a:lstStyle/>
                  <a:p>
                    <a:fld id="{43151C58-EC12-474B-8A08-5C8310DEC83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6F3F-4891-A588-66FCA4279EF0}"/>
                </c:ext>
              </c:extLst>
            </c:dLbl>
            <c:dLbl>
              <c:idx val="3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5-6F3F-4891-A588-66FCA4279EF0}"/>
                </c:ext>
              </c:extLst>
            </c:dLbl>
            <c:dLbl>
              <c:idx val="38"/>
              <c:tx>
                <c:rich>
                  <a:bodyPr/>
                  <a:lstStyle/>
                  <a:p>
                    <a:fld id="{3F047A9C-D9D9-4A65-93C7-136ED084BB6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6F3F-4891-A588-66FCA4279EF0}"/>
                </c:ext>
              </c:extLst>
            </c:dLbl>
            <c:dLbl>
              <c:idx val="3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7-6F3F-4891-A588-66FCA4279EF0}"/>
                </c:ext>
              </c:extLst>
            </c:dLbl>
            <c:dLbl>
              <c:idx val="40"/>
              <c:tx>
                <c:rich>
                  <a:bodyPr/>
                  <a:lstStyle/>
                  <a:p>
                    <a:fld id="{435C5ED3-64CA-4559-9FA7-A3B0AF16E82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6F3F-4891-A588-66FCA4279EF0}"/>
                </c:ext>
              </c:extLst>
            </c:dLbl>
            <c:dLbl>
              <c:idx val="41"/>
              <c:tx>
                <c:rich>
                  <a:bodyPr/>
                  <a:lstStyle/>
                  <a:p>
                    <a:fld id="{CAF0FF1E-AA76-4BB1-A5A7-122FB695D1C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6F3F-4891-A588-66FCA4279EF0}"/>
                </c:ext>
              </c:extLst>
            </c:dLbl>
            <c:dLbl>
              <c:idx val="4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6F3F-4891-A588-66FCA4279EF0}"/>
                </c:ext>
              </c:extLst>
            </c:dLbl>
            <c:dLbl>
              <c:idx val="43"/>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B-6F3F-4891-A588-66FCA4279EF0}"/>
                </c:ext>
              </c:extLst>
            </c:dLbl>
            <c:dLbl>
              <c:idx val="44"/>
              <c:tx>
                <c:rich>
                  <a:bodyPr/>
                  <a:lstStyle/>
                  <a:p>
                    <a:fld id="{E6EB6094-68D4-4746-9FED-FF5315FF994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6F3F-4891-A588-66FCA4279EF0}"/>
                </c:ext>
              </c:extLst>
            </c:dLbl>
            <c:dLbl>
              <c:idx val="45"/>
              <c:tx>
                <c:rich>
                  <a:bodyPr/>
                  <a:lstStyle/>
                  <a:p>
                    <a:fld id="{6001C39D-0ADB-4D50-ADD5-DEB381B0845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6F3F-4891-A588-66FCA4279EF0}"/>
                </c:ext>
              </c:extLst>
            </c:dLbl>
            <c:dLbl>
              <c:idx val="46"/>
              <c:tx>
                <c:rich>
                  <a:bodyPr/>
                  <a:lstStyle/>
                  <a:p>
                    <a:fld id="{FE76F2AB-F886-4A19-9173-80758D8CE74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6F3F-4891-A588-66FCA4279EF0}"/>
                </c:ext>
              </c:extLst>
            </c:dLbl>
            <c:dLbl>
              <c:idx val="47"/>
              <c:tx>
                <c:rich>
                  <a:bodyPr/>
                  <a:lstStyle/>
                  <a:p>
                    <a:fld id="{2B014969-D124-4BFD-8829-164C427CCD5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6F3F-4891-A588-66FCA4279EF0}"/>
                </c:ext>
              </c:extLst>
            </c:dLbl>
            <c:dLbl>
              <c:idx val="48"/>
              <c:tx>
                <c:rich>
                  <a:bodyPr/>
                  <a:lstStyle/>
                  <a:p>
                    <a:fld id="{AD903AE0-FB0E-447D-ABA8-DBE0B9E628B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6F3F-4891-A588-66FCA4279EF0}"/>
                </c:ext>
              </c:extLst>
            </c:dLbl>
            <c:dLbl>
              <c:idx val="4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1-6F3F-4891-A588-66FCA4279EF0}"/>
                </c:ext>
              </c:extLst>
            </c:dLbl>
            <c:dLbl>
              <c:idx val="5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2-6F3F-4891-A588-66FCA4279EF0}"/>
                </c:ext>
              </c:extLst>
            </c:dLbl>
            <c:dLbl>
              <c:idx val="51"/>
              <c:tx>
                <c:rich>
                  <a:bodyPr/>
                  <a:lstStyle/>
                  <a:p>
                    <a:fld id="{5B6B8CF5-D1F9-425C-97A9-0779B3A39F6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6F3F-4891-A588-66FCA4279EF0}"/>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0%</c:formatCode>
                <c:ptCount val="52"/>
                <c:pt idx="0">
                  <c:v>1</c:v>
                </c:pt>
                <c:pt idx="1">
                  <c:v>1</c:v>
                </c:pt>
                <c:pt idx="2">
                  <c:v>1</c:v>
                </c:pt>
                <c:pt idx="3">
                  <c:v>1</c:v>
                </c:pt>
                <c:pt idx="4">
                  <c:v>1</c:v>
                </c:pt>
                <c:pt idx="5">
                  <c:v>1</c:v>
                </c:pt>
                <c:pt idx="6">
                  <c:v>1</c:v>
                </c:pt>
                <c:pt idx="7">
                  <c:v>1</c:v>
                </c:pt>
                <c:pt idx="8">
                  <c:v>#N/A</c:v>
                </c:pt>
                <c:pt idx="9">
                  <c:v>1</c:v>
                </c:pt>
                <c:pt idx="10">
                  <c:v>#N/A</c:v>
                </c:pt>
                <c:pt idx="11">
                  <c:v>#N/A</c:v>
                </c:pt>
                <c:pt idx="12">
                  <c:v>1</c:v>
                </c:pt>
                <c:pt idx="13">
                  <c:v>1</c:v>
                </c:pt>
                <c:pt idx="14">
                  <c:v>#N/A</c:v>
                </c:pt>
                <c:pt idx="15">
                  <c:v>1</c:v>
                </c:pt>
                <c:pt idx="16">
                  <c:v>1</c:v>
                </c:pt>
                <c:pt idx="17">
                  <c:v>#N/A</c:v>
                </c:pt>
                <c:pt idx="18">
                  <c:v>1</c:v>
                </c:pt>
                <c:pt idx="19">
                  <c:v>1</c:v>
                </c:pt>
                <c:pt idx="20">
                  <c:v>1</c:v>
                </c:pt>
                <c:pt idx="21">
                  <c:v>1</c:v>
                </c:pt>
                <c:pt idx="22">
                  <c:v>1</c:v>
                </c:pt>
                <c:pt idx="23">
                  <c:v>1</c:v>
                </c:pt>
                <c:pt idx="24">
                  <c:v>#N/A</c:v>
                </c:pt>
                <c:pt idx="25">
                  <c:v>#N/A</c:v>
                </c:pt>
                <c:pt idx="26">
                  <c:v>1</c:v>
                </c:pt>
                <c:pt idx="27">
                  <c:v>#N/A</c:v>
                </c:pt>
                <c:pt idx="28">
                  <c:v>#N/A</c:v>
                </c:pt>
                <c:pt idx="29">
                  <c:v>1</c:v>
                </c:pt>
                <c:pt idx="30">
                  <c:v>1</c:v>
                </c:pt>
                <c:pt idx="31">
                  <c:v>#N/A</c:v>
                </c:pt>
                <c:pt idx="32">
                  <c:v>#N/A</c:v>
                </c:pt>
                <c:pt idx="33">
                  <c:v>1</c:v>
                </c:pt>
                <c:pt idx="34">
                  <c:v>1</c:v>
                </c:pt>
                <c:pt idx="35">
                  <c:v>1</c:v>
                </c:pt>
                <c:pt idx="36">
                  <c:v>1</c:v>
                </c:pt>
                <c:pt idx="37">
                  <c:v>#N/A</c:v>
                </c:pt>
                <c:pt idx="38">
                  <c:v>1</c:v>
                </c:pt>
                <c:pt idx="39">
                  <c:v>#N/A</c:v>
                </c:pt>
                <c:pt idx="40">
                  <c:v>1</c:v>
                </c:pt>
                <c:pt idx="41">
                  <c:v>1</c:v>
                </c:pt>
                <c:pt idx="42">
                  <c:v>#N/A</c:v>
                </c:pt>
                <c:pt idx="43">
                  <c:v>#N/A</c:v>
                </c:pt>
                <c:pt idx="44">
                  <c:v>1</c:v>
                </c:pt>
                <c:pt idx="45">
                  <c:v>1</c:v>
                </c:pt>
                <c:pt idx="46">
                  <c:v>1</c:v>
                </c:pt>
                <c:pt idx="47">
                  <c:v>1</c:v>
                </c:pt>
                <c:pt idx="48">
                  <c:v>1</c:v>
                </c:pt>
                <c:pt idx="49">
                  <c:v>#N/A</c:v>
                </c:pt>
                <c:pt idx="50">
                  <c:v>#N/A</c:v>
                </c:pt>
                <c:pt idx="51">
                  <c:v>1</c:v>
                </c:pt>
              </c:numCache>
            </c:numRef>
          </c:val>
          <c:extLst>
            <c:ext xmlns:c15="http://schemas.microsoft.com/office/drawing/2012/chart" uri="{02D57815-91ED-43cb-92C2-25804820EDAC}">
              <c15:datalabelsRange>
                <c15:f>Sheet1!$G$2:$G$53</c15:f>
                <c15:dlblRangeCache>
                  <c:ptCount val="52"/>
                  <c:pt idx="2">
                    <c:v>244%</c:v>
                  </c:pt>
                  <c:pt idx="45">
                    <c:v>209%</c:v>
                  </c:pt>
                </c15:dlblRangeCache>
              </c15:datalabelsRange>
            </c:ext>
            <c:ext xmlns:c16="http://schemas.microsoft.com/office/drawing/2014/chart" uri="{C3380CC4-5D6E-409C-BE32-E72D297353CC}">
              <c16:uniqueId val="{00000034-6F3F-4891-A588-66FCA4279EF0}"/>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bubble</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0%</c:formatCode>
                <c:ptCount val="52"/>
                <c:pt idx="0">
                  <c:v>0.83149283462587276</c:v>
                </c:pt>
                <c:pt idx="1">
                  <c:v>1.6315180743925193</c:v>
                </c:pt>
                <c:pt idx="2">
                  <c:v>2.4439356076015577</c:v>
                </c:pt>
                <c:pt idx="3">
                  <c:v>0.77292587642644184</c:v>
                </c:pt>
                <c:pt idx="4">
                  <c:v>0.74765866355299326</c:v>
                </c:pt>
                <c:pt idx="5">
                  <c:v>0.98081754103558449</c:v>
                </c:pt>
                <c:pt idx="6">
                  <c:v>0.70833026532165033</c:v>
                </c:pt>
                <c:pt idx="7">
                  <c:v>0.84407908755481287</c:v>
                </c:pt>
                <c:pt idx="8">
                  <c:v>#N/A</c:v>
                </c:pt>
                <c:pt idx="9">
                  <c:v>#N/A</c:v>
                </c:pt>
                <c:pt idx="10">
                  <c:v>#N/A</c:v>
                </c:pt>
                <c:pt idx="11">
                  <c:v>#N/A</c:v>
                </c:pt>
                <c:pt idx="12">
                  <c:v>#N/A</c:v>
                </c:pt>
                <c:pt idx="13">
                  <c:v>#N/A</c:v>
                </c:pt>
                <c:pt idx="14">
                  <c:v>#N/A</c:v>
                </c:pt>
                <c:pt idx="15">
                  <c:v>0.8725708042279976</c:v>
                </c:pt>
                <c:pt idx="16">
                  <c:v>0.4577243728236281</c:v>
                </c:pt>
                <c:pt idx="17">
                  <c:v>#N/A</c:v>
                </c:pt>
                <c:pt idx="18">
                  <c:v>0.15218560397131825</c:v>
                </c:pt>
                <c:pt idx="19">
                  <c:v>0.3636835009851706</c:v>
                </c:pt>
                <c:pt idx="20">
                  <c:v>0.23195425066291811</c:v>
                </c:pt>
                <c:pt idx="21">
                  <c:v>0.85483845584879525</c:v>
                </c:pt>
                <c:pt idx="22">
                  <c:v>0.3003459533206646</c:v>
                </c:pt>
                <c:pt idx="23">
                  <c:v>0.33698879958684352</c:v>
                </c:pt>
                <c:pt idx="24">
                  <c:v>#N/A</c:v>
                </c:pt>
                <c:pt idx="25">
                  <c:v>#N/A</c:v>
                </c:pt>
                <c:pt idx="26">
                  <c:v>0.47679126329628302</c:v>
                </c:pt>
                <c:pt idx="27">
                  <c:v>#N/A</c:v>
                </c:pt>
                <c:pt idx="28">
                  <c:v>#N/A</c:v>
                </c:pt>
                <c:pt idx="29">
                  <c:v>0.86927040954705725</c:v>
                </c:pt>
                <c:pt idx="30">
                  <c:v>7.1587946883100939E-2</c:v>
                </c:pt>
                <c:pt idx="31">
                  <c:v>#N/A</c:v>
                </c:pt>
                <c:pt idx="32">
                  <c:v>#N/A</c:v>
                </c:pt>
                <c:pt idx="33">
                  <c:v>0.91374133318774908</c:v>
                </c:pt>
                <c:pt idx="34">
                  <c:v>#N/A</c:v>
                </c:pt>
                <c:pt idx="35">
                  <c:v>#N/A</c:v>
                </c:pt>
                <c:pt idx="36">
                  <c:v>#N/A</c:v>
                </c:pt>
                <c:pt idx="37">
                  <c:v>#N/A</c:v>
                </c:pt>
                <c:pt idx="38">
                  <c:v>0.2039582880232598</c:v>
                </c:pt>
                <c:pt idx="39">
                  <c:v>#N/A</c:v>
                </c:pt>
                <c:pt idx="40">
                  <c:v>0.81834423418520841</c:v>
                </c:pt>
                <c:pt idx="41">
                  <c:v>0.24170478834974729</c:v>
                </c:pt>
                <c:pt idx="42">
                  <c:v>#N/A</c:v>
                </c:pt>
                <c:pt idx="43">
                  <c:v>#N/A</c:v>
                </c:pt>
                <c:pt idx="44">
                  <c:v>0.54761466764778022</c:v>
                </c:pt>
                <c:pt idx="45">
                  <c:v>2.0907701528318849</c:v>
                </c:pt>
                <c:pt idx="46">
                  <c:v>0.32255425519827291</c:v>
                </c:pt>
                <c:pt idx="47">
                  <c:v>0.60169518129022137</c:v>
                </c:pt>
                <c:pt idx="48">
                  <c:v>#N/A</c:v>
                </c:pt>
                <c:pt idx="49">
                  <c:v>#N/A</c:v>
                </c:pt>
                <c:pt idx="50">
                  <c:v>#N/A</c:v>
                </c:pt>
                <c:pt idx="51">
                  <c:v>0.47447486087432045</c:v>
                </c:pt>
              </c:numCache>
            </c:numRef>
          </c:val>
          <c:smooth val="0"/>
          <c:extLst>
            <c:ext xmlns:c16="http://schemas.microsoft.com/office/drawing/2014/chart" uri="{C3380CC4-5D6E-409C-BE32-E72D297353CC}">
              <c16:uniqueId val="{00000035-6F3F-4891-A588-66FCA4279EF0}"/>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3553-47F7-9D8D-B7ECA91FF30F}"/>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3553-47F7-9D8D-B7ECA91FF30F}"/>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DF80D00E-2AE2-4CDE-84AE-6646B54D494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AFCA-4943-AA4B-9818CF1C0054}"/>
                </c:ext>
              </c:extLst>
            </c:dLbl>
            <c:dLbl>
              <c:idx val="1"/>
              <c:tx>
                <c:rich>
                  <a:bodyPr/>
                  <a:lstStyle/>
                  <a:p>
                    <a:fld id="{5131E3C4-EA8F-426B-8CEA-BA9523BD0AB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AFCA-4943-AA4B-9818CF1C0054}"/>
                </c:ext>
              </c:extLst>
            </c:dLbl>
            <c:dLbl>
              <c:idx val="2"/>
              <c:tx>
                <c:rich>
                  <a:bodyPr/>
                  <a:lstStyle/>
                  <a:p>
                    <a:fld id="{A6DA9FCE-4AA3-49C0-B05C-6CBA0D2CE0C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AFCA-4943-AA4B-9818CF1C0054}"/>
                </c:ext>
              </c:extLst>
            </c:dLbl>
            <c:dLbl>
              <c:idx val="3"/>
              <c:tx>
                <c:rich>
                  <a:bodyPr/>
                  <a:lstStyle/>
                  <a:p>
                    <a:fld id="{71EBF1B9-5389-41AF-BB72-E0C82EEB6A5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AFCA-4943-AA4B-9818CF1C0054}"/>
                </c:ext>
              </c:extLst>
            </c:dLbl>
            <c:dLbl>
              <c:idx val="4"/>
              <c:tx>
                <c:rich>
                  <a:bodyPr/>
                  <a:lstStyle/>
                  <a:p>
                    <a:fld id="{AD34D4BC-7CA1-4E25-AB5D-B4DED1C1B97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AFCA-4943-AA4B-9818CF1C0054}"/>
                </c:ext>
              </c:extLst>
            </c:dLbl>
            <c:dLbl>
              <c:idx val="5"/>
              <c:tx>
                <c:rich>
                  <a:bodyPr/>
                  <a:lstStyle/>
                  <a:p>
                    <a:fld id="{227DC4BE-34A9-4F07-8597-A85263DBCAB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AFCA-4943-AA4B-9818CF1C0054}"/>
                </c:ext>
              </c:extLst>
            </c:dLbl>
            <c:dLbl>
              <c:idx val="6"/>
              <c:tx>
                <c:rich>
                  <a:bodyPr/>
                  <a:lstStyle/>
                  <a:p>
                    <a:fld id="{DC4E7DBA-3E18-49FE-B0E5-726BA580540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AFCA-4943-AA4B-9818CF1C0054}"/>
                </c:ext>
              </c:extLst>
            </c:dLbl>
            <c:dLbl>
              <c:idx val="7"/>
              <c:tx>
                <c:rich>
                  <a:bodyPr/>
                  <a:lstStyle/>
                  <a:p>
                    <a:fld id="{31569E4B-890B-4F02-8409-1C120A7F012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AFCA-4943-AA4B-9818CF1C0054}"/>
                </c:ext>
              </c:extLst>
            </c:dLbl>
            <c:dLbl>
              <c:idx val="8"/>
              <c:tx>
                <c:rich>
                  <a:bodyPr/>
                  <a:lstStyle/>
                  <a:p>
                    <a:fld id="{1425330E-EB61-428D-A486-9BFC796A12E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AFCA-4943-AA4B-9818CF1C0054}"/>
                </c:ext>
              </c:extLst>
            </c:dLbl>
            <c:dLbl>
              <c:idx val="9"/>
              <c:tx>
                <c:rich>
                  <a:bodyPr/>
                  <a:lstStyle/>
                  <a:p>
                    <a:fld id="{9184EB08-9C6C-4DC6-8D51-1B77104405B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AFCA-4943-AA4B-9818CF1C0054}"/>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AFCA-4943-AA4B-9818CF1C0054}"/>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AFCA-4943-AA4B-9818CF1C0054}"/>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AFCA-4943-AA4B-9818CF1C0054}"/>
                </c:ext>
              </c:extLst>
            </c:dLbl>
            <c:dLbl>
              <c:idx val="13"/>
              <c:tx>
                <c:rich>
                  <a:bodyPr/>
                  <a:lstStyle/>
                  <a:p>
                    <a:fld id="{0717640A-9340-48F7-8094-66D865C27BE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AFCA-4943-AA4B-9818CF1C0054}"/>
                </c:ext>
              </c:extLst>
            </c:dLbl>
            <c:dLbl>
              <c:idx val="14"/>
              <c:tx>
                <c:rich>
                  <a:bodyPr/>
                  <a:lstStyle/>
                  <a:p>
                    <a:fld id="{125EDC37-76B0-46AD-BCBF-E4082C6B9A3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AFCA-4943-AA4B-9818CF1C0054}"/>
                </c:ext>
              </c:extLst>
            </c:dLbl>
            <c:dLbl>
              <c:idx val="15"/>
              <c:tx>
                <c:rich>
                  <a:bodyPr/>
                  <a:lstStyle/>
                  <a:p>
                    <a:fld id="{7732B7ED-428E-4BAE-A093-11B80AC59B8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AFCA-4943-AA4B-9818CF1C0054}"/>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AFCA-4943-AA4B-9818CF1C0054}"/>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AFCA-4943-AA4B-9818CF1C0054}"/>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AFCA-4943-AA4B-9818CF1C0054}"/>
                </c:ext>
              </c:extLst>
            </c:dLbl>
            <c:dLbl>
              <c:idx val="19"/>
              <c:tx>
                <c:rich>
                  <a:bodyPr/>
                  <a:lstStyle/>
                  <a:p>
                    <a:fld id="{4D91DEED-17F8-4CBD-8E40-FD4A39BD508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AFCA-4943-AA4B-9818CF1C0054}"/>
                </c:ext>
              </c:extLst>
            </c:dLbl>
            <c:dLbl>
              <c:idx val="20"/>
              <c:tx>
                <c:rich>
                  <a:bodyPr/>
                  <a:lstStyle/>
                  <a:p>
                    <a:fld id="{97668230-54CA-49A9-893E-46CE96C4B7D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AFCA-4943-AA4B-9818CF1C0054}"/>
                </c:ext>
              </c:extLst>
            </c:dLbl>
            <c:dLbl>
              <c:idx val="21"/>
              <c:tx>
                <c:rich>
                  <a:bodyPr/>
                  <a:lstStyle/>
                  <a:p>
                    <a:fld id="{60EECC9F-F150-4339-9B4F-2176CFE3457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AFCA-4943-AA4B-9818CF1C0054}"/>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AFCA-4943-AA4B-9818CF1C0054}"/>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AFCA-4943-AA4B-9818CF1C0054}"/>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AFCA-4943-AA4B-9818CF1C0054}"/>
                </c:ext>
              </c:extLst>
            </c:dLbl>
            <c:dLbl>
              <c:idx val="25"/>
              <c:tx>
                <c:rich>
                  <a:bodyPr/>
                  <a:lstStyle/>
                  <a:p>
                    <a:fld id="{126DFA80-3645-42B4-9437-131310E55DD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AFCA-4943-AA4B-9818CF1C0054}"/>
                </c:ext>
              </c:extLst>
            </c:dLbl>
            <c:dLbl>
              <c:idx val="26"/>
              <c:tx>
                <c:rich>
                  <a:bodyPr/>
                  <a:lstStyle/>
                  <a:p>
                    <a:fld id="{44D89338-AC90-430C-B54E-B2E24A6BAE9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AFCA-4943-AA4B-9818CF1C0054}"/>
                </c:ext>
              </c:extLst>
            </c:dLbl>
            <c:dLbl>
              <c:idx val="27"/>
              <c:tx>
                <c:rich>
                  <a:bodyPr/>
                  <a:lstStyle/>
                  <a:p>
                    <a:fld id="{DF93DEF3-2946-46EF-ADE0-5498C4D6F5C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AFCA-4943-AA4B-9818CF1C0054}"/>
                </c:ext>
              </c:extLst>
            </c:dLbl>
            <c:dLbl>
              <c:idx val="28"/>
              <c:tx>
                <c:rich>
                  <a:bodyPr/>
                  <a:lstStyle/>
                  <a:p>
                    <a:fld id="{E0ABB6BA-FDAB-4BC6-BB7F-1FFD7AE836B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AFCA-4943-AA4B-9818CF1C0054}"/>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AFCA-4943-AA4B-9818CF1C0054}"/>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AFCA-4943-AA4B-9818CF1C0054}"/>
                </c:ext>
              </c:extLst>
            </c:dLbl>
            <c:dLbl>
              <c:idx val="31"/>
              <c:tx>
                <c:rich>
                  <a:bodyPr/>
                  <a:lstStyle/>
                  <a:p>
                    <a:fld id="{209567B5-C6CA-4DF4-8C01-BA0B004EF23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AFCA-4943-AA4B-9818CF1C0054}"/>
                </c:ext>
              </c:extLst>
            </c:dLbl>
            <c:dLbl>
              <c:idx val="32"/>
              <c:tx>
                <c:rich>
                  <a:bodyPr/>
                  <a:lstStyle/>
                  <a:p>
                    <a:fld id="{0B58487D-9B74-4760-80A5-CDC5C520A82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AFCA-4943-AA4B-9818CF1C0054}"/>
                </c:ext>
              </c:extLst>
            </c:dLbl>
            <c:dLbl>
              <c:idx val="33"/>
              <c:tx>
                <c:rich>
                  <a:bodyPr/>
                  <a:lstStyle/>
                  <a:p>
                    <a:fld id="{2BAE012A-9F9B-4883-8F82-F99730EFE77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AFCA-4943-AA4B-9818CF1C0054}"/>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AFCA-4943-AA4B-9818CF1C0054}"/>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AFCA-4943-AA4B-9818CF1C0054}"/>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AFCA-4943-AA4B-9818CF1C0054}"/>
                </c:ext>
              </c:extLst>
            </c:dLbl>
            <c:dLbl>
              <c:idx val="37"/>
              <c:tx>
                <c:rich>
                  <a:bodyPr/>
                  <a:lstStyle/>
                  <a:p>
                    <a:fld id="{0E77B37F-3BF6-47BE-983D-C106016A100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AFCA-4943-AA4B-9818CF1C0054}"/>
                </c:ext>
              </c:extLst>
            </c:dLbl>
            <c:dLbl>
              <c:idx val="38"/>
              <c:tx>
                <c:rich>
                  <a:bodyPr/>
                  <a:lstStyle/>
                  <a:p>
                    <a:fld id="{84C9A871-EB1E-4E70-B70F-9A2CF9B4272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AFCA-4943-AA4B-9818CF1C0054}"/>
                </c:ext>
              </c:extLst>
            </c:dLbl>
            <c:dLbl>
              <c:idx val="39"/>
              <c:tx>
                <c:rich>
                  <a:bodyPr/>
                  <a:lstStyle/>
                  <a:p>
                    <a:fld id="{3DE2FD97-4D07-4AD1-AD1C-B610C82DAD9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AFCA-4943-AA4B-9818CF1C0054}"/>
                </c:ext>
              </c:extLst>
            </c:dLbl>
            <c:dLbl>
              <c:idx val="4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AFCA-4943-AA4B-9818CF1C0054}"/>
                </c:ext>
              </c:extLst>
            </c:dLbl>
            <c:dLbl>
              <c:idx val="4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AFCA-4943-AA4B-9818CF1C0054}"/>
                </c:ext>
              </c:extLst>
            </c:dLbl>
            <c:dLbl>
              <c:idx val="4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AFCA-4943-AA4B-9818CF1C0054}"/>
                </c:ext>
              </c:extLst>
            </c:dLbl>
            <c:dLbl>
              <c:idx val="43"/>
              <c:tx>
                <c:rich>
                  <a:bodyPr/>
                  <a:lstStyle/>
                  <a:p>
                    <a:fld id="{988F9B62-8C21-415F-88D2-619DC6C84D4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AFCA-4943-AA4B-9818CF1C0054}"/>
                </c:ext>
              </c:extLst>
            </c:dLbl>
            <c:dLbl>
              <c:idx val="44"/>
              <c:tx>
                <c:rich>
                  <a:bodyPr/>
                  <a:lstStyle/>
                  <a:p>
                    <a:fld id="{61EFE56E-E4FD-453D-94F1-B9B77FCCB66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AFCA-4943-AA4B-9818CF1C0054}"/>
                </c:ext>
              </c:extLst>
            </c:dLbl>
            <c:dLbl>
              <c:idx val="45"/>
              <c:tx>
                <c:rich>
                  <a:bodyPr/>
                  <a:lstStyle/>
                  <a:p>
                    <a:fld id="{9415BBC1-6CDD-4C54-AE2C-4150B99BE40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AFCA-4943-AA4B-9818CF1C0054}"/>
                </c:ext>
              </c:extLst>
            </c:dLbl>
            <c:dLbl>
              <c:idx val="4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AFCA-4943-AA4B-9818CF1C0054}"/>
                </c:ext>
              </c:extLst>
            </c:dLbl>
            <c:dLbl>
              <c:idx val="4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AFCA-4943-AA4B-9818CF1C0054}"/>
                </c:ext>
              </c:extLst>
            </c:dLbl>
            <c:dLbl>
              <c:idx val="4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AFCA-4943-AA4B-9818CF1C0054}"/>
                </c:ext>
              </c:extLst>
            </c:dLbl>
            <c:dLbl>
              <c:idx val="49"/>
              <c:tx>
                <c:rich>
                  <a:bodyPr/>
                  <a:lstStyle/>
                  <a:p>
                    <a:fld id="{FCC373BC-E4B8-40B4-B4AB-8157FF116C3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AFCA-4943-AA4B-9818CF1C0054}"/>
                </c:ext>
              </c:extLst>
            </c:dLbl>
            <c:dLbl>
              <c:idx val="50"/>
              <c:tx>
                <c:rich>
                  <a:bodyPr/>
                  <a:lstStyle/>
                  <a:p>
                    <a:fld id="{C59D5B7A-0E85-43AA-9580-485DFEE2D03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AFCA-4943-AA4B-9818CF1C0054}"/>
                </c:ext>
              </c:extLst>
            </c:dLbl>
            <c:dLbl>
              <c:idx val="51"/>
              <c:tx>
                <c:rich>
                  <a:bodyPr/>
                  <a:lstStyle/>
                  <a:p>
                    <a:fld id="{DE140148-E73D-4FDD-99D5-4ED495A0342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AFCA-4943-AA4B-9818CF1C0054}"/>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AFCA-4943-AA4B-9818CF1C0054}"/>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AFCA-4943-AA4B-9818CF1C0054}"/>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053849719672747E-4"/>
          <c:y val="6.0063696518519595E-2"/>
          <c:w val="0.95453953634144284"/>
          <c:h val="0.88878250476834464"/>
        </c:manualLayout>
      </c:layout>
      <c:barChart>
        <c:barDir val="col"/>
        <c:grouping val="percentStacked"/>
        <c:varyColors val="0"/>
        <c:ser>
          <c:idx val="1"/>
          <c:order val="1"/>
          <c:tx>
            <c:strRef>
              <c:f>Sheet1!$C$1</c:f>
              <c:strCache>
                <c:ptCount val="1"/>
                <c:pt idx="0">
                  <c:v>bar</c:v>
                </c:pt>
              </c:strCache>
            </c:strRef>
          </c:tx>
          <c:spPr>
            <a:solidFill>
              <a:schemeClr val="bg2"/>
            </a:solidFill>
            <a:ln>
              <a:noFill/>
            </a:ln>
            <a:effectLst/>
          </c:spPr>
          <c:invertIfNegative val="0"/>
          <c:dLbls>
            <c:dLbl>
              <c:idx val="0"/>
              <c:tx>
                <c:rich>
                  <a:bodyPr/>
                  <a:lstStyle/>
                  <a:p>
                    <a:fld id="{1EAA8CDE-0860-4D7D-9216-6B0C6DD9C3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B2C-A45E-07CB64A14B3B}"/>
                </c:ext>
              </c:extLst>
            </c:dLbl>
            <c:dLbl>
              <c:idx val="1"/>
              <c:tx>
                <c:rich>
                  <a:bodyPr/>
                  <a:lstStyle/>
                  <a:p>
                    <a:fld id="{A43EDF67-913F-4F2E-8BE4-E3A2881E7D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B2C-A45E-07CB64A14B3B}"/>
                </c:ext>
              </c:extLst>
            </c:dLbl>
            <c:dLbl>
              <c:idx val="2"/>
              <c:delete val="1"/>
              <c:extLst>
                <c:ext xmlns:c15="http://schemas.microsoft.com/office/drawing/2012/chart" uri="{CE6537A1-D6FC-4f65-9D91-7224C49458BB}"/>
                <c:ext xmlns:c16="http://schemas.microsoft.com/office/drawing/2014/chart" uri="{C3380CC4-5D6E-409C-BE32-E72D297353CC}">
                  <c16:uniqueId val="{00000002-48EF-4B2C-A45E-07CB64A14B3B}"/>
                </c:ext>
              </c:extLst>
            </c:dLbl>
            <c:dLbl>
              <c:idx val="3"/>
              <c:tx>
                <c:rich>
                  <a:bodyPr/>
                  <a:lstStyle/>
                  <a:p>
                    <a:fld id="{EA107FAC-EBC0-4890-9CBE-B3F0493D71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B2C-A45E-07CB64A14B3B}"/>
                </c:ext>
              </c:extLst>
            </c:dLbl>
            <c:dLbl>
              <c:idx val="4"/>
              <c:tx>
                <c:rich>
                  <a:bodyPr/>
                  <a:lstStyle/>
                  <a:p>
                    <a:fld id="{979916B1-E08B-4D77-A904-BD2B5EEE2E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B2C-A45E-07CB64A14B3B}"/>
                </c:ext>
              </c:extLst>
            </c:dLbl>
            <c:dLbl>
              <c:idx val="5"/>
              <c:tx>
                <c:rich>
                  <a:bodyPr/>
                  <a:lstStyle/>
                  <a:p>
                    <a:fld id="{65329FA4-19CE-4F5F-A9EC-6315C72DB6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B2C-A45E-07CB64A14B3B}"/>
                </c:ext>
              </c:extLst>
            </c:dLbl>
            <c:dLbl>
              <c:idx val="6"/>
              <c:tx>
                <c:rich>
                  <a:bodyPr/>
                  <a:lstStyle/>
                  <a:p>
                    <a:fld id="{0777DA15-108E-417E-B283-503EAC2027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B2C-A45E-07CB64A14B3B}"/>
                </c:ext>
              </c:extLst>
            </c:dLbl>
            <c:dLbl>
              <c:idx val="7"/>
              <c:tx>
                <c:rich>
                  <a:bodyPr/>
                  <a:lstStyle/>
                  <a:p>
                    <a:fld id="{AAC79965-7CD1-4F3B-A21F-3C7D5BED48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B2C-A45E-07CB64A14B3B}"/>
                </c:ext>
              </c:extLst>
            </c:dLbl>
            <c:dLbl>
              <c:idx val="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48EF-4B2C-A45E-07CB64A14B3B}"/>
                </c:ext>
              </c:extLst>
            </c:dLbl>
            <c:dLbl>
              <c:idx val="9"/>
              <c:tx>
                <c:rich>
                  <a:bodyPr/>
                  <a:lstStyle/>
                  <a:p>
                    <a:fld id="{7CDFF339-EEF3-45AA-B972-C292AFE8F0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8EF-4B2C-A45E-07CB64A14B3B}"/>
                </c:ext>
              </c:extLst>
            </c:dLbl>
            <c:dLbl>
              <c:idx val="1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48EF-4B2C-A45E-07CB64A14B3B}"/>
                </c:ext>
              </c:extLst>
            </c:dLbl>
            <c:dLbl>
              <c:idx val="1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48EF-4B2C-A45E-07CB64A14B3B}"/>
                </c:ext>
              </c:extLst>
            </c:dLbl>
            <c:dLbl>
              <c:idx val="12"/>
              <c:tx>
                <c:rich>
                  <a:bodyPr/>
                  <a:lstStyle/>
                  <a:p>
                    <a:fld id="{8CA99EA7-23D4-42D5-91E3-2453E9A37B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8EF-4B2C-A45E-07CB64A14B3B}"/>
                </c:ext>
              </c:extLst>
            </c:dLbl>
            <c:dLbl>
              <c:idx val="13"/>
              <c:tx>
                <c:rich>
                  <a:bodyPr/>
                  <a:lstStyle/>
                  <a:p>
                    <a:fld id="{5F254BEB-D4ED-43CE-8012-01C887C075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8EF-4B2C-A45E-07CB64A14B3B}"/>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48EF-4B2C-A45E-07CB64A14B3B}"/>
                </c:ext>
              </c:extLst>
            </c:dLbl>
            <c:dLbl>
              <c:idx val="15"/>
              <c:tx>
                <c:rich>
                  <a:bodyPr/>
                  <a:lstStyle/>
                  <a:p>
                    <a:fld id="{E05A8D47-948E-4EAF-AD68-34517C6E7F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8EF-4B2C-A45E-07CB64A14B3B}"/>
                </c:ext>
              </c:extLst>
            </c:dLbl>
            <c:dLbl>
              <c:idx val="16"/>
              <c:tx>
                <c:rich>
                  <a:bodyPr/>
                  <a:lstStyle/>
                  <a:p>
                    <a:fld id="{4DF96B97-2941-4BA1-A70A-24411D7A50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8EF-4B2C-A45E-07CB64A14B3B}"/>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48EF-4B2C-A45E-07CB64A14B3B}"/>
                </c:ext>
              </c:extLst>
            </c:dLbl>
            <c:dLbl>
              <c:idx val="18"/>
              <c:tx>
                <c:rich>
                  <a:bodyPr/>
                  <a:lstStyle/>
                  <a:p>
                    <a:fld id="{2344AE27-6BB8-4971-98EF-4503BC4B44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8EF-4B2C-A45E-07CB64A14B3B}"/>
                </c:ext>
              </c:extLst>
            </c:dLbl>
            <c:dLbl>
              <c:idx val="19"/>
              <c:tx>
                <c:rich>
                  <a:bodyPr/>
                  <a:lstStyle/>
                  <a:p>
                    <a:fld id="{4CFE03C3-B060-4D8E-9559-439EE88D9C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8EF-4B2C-A45E-07CB64A14B3B}"/>
                </c:ext>
              </c:extLst>
            </c:dLbl>
            <c:dLbl>
              <c:idx val="20"/>
              <c:tx>
                <c:rich>
                  <a:bodyPr/>
                  <a:lstStyle/>
                  <a:p>
                    <a:fld id="{2EB1AC6E-3740-4F28-9879-77A47A22C5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8EF-4B2C-A45E-07CB64A14B3B}"/>
                </c:ext>
              </c:extLst>
            </c:dLbl>
            <c:dLbl>
              <c:idx val="21"/>
              <c:tx>
                <c:rich>
                  <a:bodyPr/>
                  <a:lstStyle/>
                  <a:p>
                    <a:fld id="{324F1A37-C376-458F-B8E3-A1744EC192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8EF-4B2C-A45E-07CB64A14B3B}"/>
                </c:ext>
              </c:extLst>
            </c:dLbl>
            <c:dLbl>
              <c:idx val="22"/>
              <c:tx>
                <c:rich>
                  <a:bodyPr/>
                  <a:lstStyle/>
                  <a:p>
                    <a:fld id="{6033E379-1E78-4CD0-A00E-3D5FF4AA2E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8EF-4B2C-A45E-07CB64A14B3B}"/>
                </c:ext>
              </c:extLst>
            </c:dLbl>
            <c:dLbl>
              <c:idx val="23"/>
              <c:tx>
                <c:rich>
                  <a:bodyPr/>
                  <a:lstStyle/>
                  <a:p>
                    <a:fld id="{4518CBF7-9616-4EC2-8912-8C67390163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8EF-4B2C-A45E-07CB64A14B3B}"/>
                </c:ext>
              </c:extLst>
            </c:dLbl>
            <c:dLbl>
              <c:idx val="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48EF-4B2C-A45E-07CB64A14B3B}"/>
                </c:ext>
              </c:extLst>
            </c:dLbl>
            <c:dLbl>
              <c:idx val="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48EF-4B2C-A45E-07CB64A14B3B}"/>
                </c:ext>
              </c:extLst>
            </c:dLbl>
            <c:dLbl>
              <c:idx val="26"/>
              <c:tx>
                <c:rich>
                  <a:bodyPr/>
                  <a:lstStyle/>
                  <a:p>
                    <a:fld id="{D377E937-B99C-4666-A62F-CCF9433F02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8EF-4B2C-A45E-07CB64A14B3B}"/>
                </c:ext>
              </c:extLst>
            </c:dLbl>
            <c:dLbl>
              <c:idx val="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48EF-4B2C-A45E-07CB64A14B3B}"/>
                </c:ext>
              </c:extLst>
            </c:dLbl>
            <c:dLbl>
              <c:idx val="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48EF-4B2C-A45E-07CB64A14B3B}"/>
                </c:ext>
              </c:extLst>
            </c:dLbl>
            <c:dLbl>
              <c:idx val="29"/>
              <c:tx>
                <c:rich>
                  <a:bodyPr/>
                  <a:lstStyle/>
                  <a:p>
                    <a:fld id="{34F7F8EF-F58E-4413-94DA-64F21F86C7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8EF-4B2C-A45E-07CB64A14B3B}"/>
                </c:ext>
              </c:extLst>
            </c:dLbl>
            <c:dLbl>
              <c:idx val="30"/>
              <c:tx>
                <c:rich>
                  <a:bodyPr/>
                  <a:lstStyle/>
                  <a:p>
                    <a:fld id="{A4BC58AE-7E48-40E8-8521-4E63104F5F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48EF-4B2C-A45E-07CB64A14B3B}"/>
                </c:ext>
              </c:extLst>
            </c:dLbl>
            <c:dLbl>
              <c:idx val="3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48EF-4B2C-A45E-07CB64A14B3B}"/>
                </c:ext>
              </c:extLst>
            </c:dLbl>
            <c:dLbl>
              <c:idx val="3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48EF-4B2C-A45E-07CB64A14B3B}"/>
                </c:ext>
              </c:extLst>
            </c:dLbl>
            <c:dLbl>
              <c:idx val="33"/>
              <c:tx>
                <c:rich>
                  <a:bodyPr/>
                  <a:lstStyle/>
                  <a:p>
                    <a:fld id="{F373058B-174C-49C3-9F7B-0FC255F62C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48EF-4B2C-A45E-07CB64A14B3B}"/>
                </c:ext>
              </c:extLst>
            </c:dLbl>
            <c:dLbl>
              <c:idx val="34"/>
              <c:tx>
                <c:rich>
                  <a:bodyPr/>
                  <a:lstStyle/>
                  <a:p>
                    <a:fld id="{F6017106-9EC9-425E-B7F2-B9E37E5870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48EF-4B2C-A45E-07CB64A14B3B}"/>
                </c:ext>
              </c:extLst>
            </c:dLbl>
            <c:dLbl>
              <c:idx val="35"/>
              <c:tx>
                <c:rich>
                  <a:bodyPr/>
                  <a:lstStyle/>
                  <a:p>
                    <a:fld id="{BFFF46F5-FD94-432B-B048-920B743B03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48EF-4B2C-A45E-07CB64A14B3B}"/>
                </c:ext>
              </c:extLst>
            </c:dLbl>
            <c:dLbl>
              <c:idx val="36"/>
              <c:tx>
                <c:rich>
                  <a:bodyPr/>
                  <a:lstStyle/>
                  <a:p>
                    <a:fld id="{B3A7D4E7-C98D-47F1-BE84-C005E62E41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48EF-4B2C-A45E-07CB64A14B3B}"/>
                </c:ext>
              </c:extLst>
            </c:dLbl>
            <c:dLbl>
              <c:idx val="3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5-48EF-4B2C-A45E-07CB64A14B3B}"/>
                </c:ext>
              </c:extLst>
            </c:dLbl>
            <c:dLbl>
              <c:idx val="38"/>
              <c:tx>
                <c:rich>
                  <a:bodyPr/>
                  <a:lstStyle/>
                  <a:p>
                    <a:fld id="{2BA89993-A1C7-48A6-8235-57EF59B168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48EF-4B2C-A45E-07CB64A14B3B}"/>
                </c:ext>
              </c:extLst>
            </c:dLbl>
            <c:dLbl>
              <c:idx val="3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7-48EF-4B2C-A45E-07CB64A14B3B}"/>
                </c:ext>
              </c:extLst>
            </c:dLbl>
            <c:dLbl>
              <c:idx val="40"/>
              <c:tx>
                <c:rich>
                  <a:bodyPr/>
                  <a:lstStyle/>
                  <a:p>
                    <a:fld id="{59C62FD6-9D17-44EB-954E-ADA0CB7979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48EF-4B2C-A45E-07CB64A14B3B}"/>
                </c:ext>
              </c:extLst>
            </c:dLbl>
            <c:dLbl>
              <c:idx val="41"/>
              <c:tx>
                <c:rich>
                  <a:bodyPr/>
                  <a:lstStyle/>
                  <a:p>
                    <a:fld id="{C6845B4C-674E-4483-8BF5-222D2BD826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48EF-4B2C-A45E-07CB64A14B3B}"/>
                </c:ext>
              </c:extLst>
            </c:dLbl>
            <c:dLbl>
              <c:idx val="4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48EF-4B2C-A45E-07CB64A14B3B}"/>
                </c:ext>
              </c:extLst>
            </c:dLbl>
            <c:dLbl>
              <c:idx val="4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B-48EF-4B2C-A45E-07CB64A14B3B}"/>
                </c:ext>
              </c:extLst>
            </c:dLbl>
            <c:dLbl>
              <c:idx val="44"/>
              <c:tx>
                <c:rich>
                  <a:bodyPr/>
                  <a:lstStyle/>
                  <a:p>
                    <a:fld id="{C6A7E99E-2014-4B15-B6C4-5E8D30B023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48EF-4B2C-A45E-07CB64A14B3B}"/>
                </c:ext>
              </c:extLst>
            </c:dLbl>
            <c:dLbl>
              <c:idx val="45"/>
              <c:tx>
                <c:rich>
                  <a:bodyPr/>
                  <a:lstStyle/>
                  <a:p>
                    <a:fld id="{12488FAE-7AE7-4747-B258-92EF9370CE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8EF-4B2C-A45E-07CB64A14B3B}"/>
                </c:ext>
              </c:extLst>
            </c:dLbl>
            <c:dLbl>
              <c:idx val="46"/>
              <c:tx>
                <c:rich>
                  <a:bodyPr/>
                  <a:lstStyle/>
                  <a:p>
                    <a:fld id="{38711D06-C3E3-43F8-A46D-616F77B1B9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48EF-4B2C-A45E-07CB64A14B3B}"/>
                </c:ext>
              </c:extLst>
            </c:dLbl>
            <c:dLbl>
              <c:idx val="47"/>
              <c:tx>
                <c:rich>
                  <a:bodyPr/>
                  <a:lstStyle/>
                  <a:p>
                    <a:fld id="{D099864E-01AD-40A8-AD4C-87B91ED786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48EF-4B2C-A45E-07CB64A14B3B}"/>
                </c:ext>
              </c:extLst>
            </c:dLbl>
            <c:dLbl>
              <c:idx val="48"/>
              <c:tx>
                <c:rich>
                  <a:bodyPr/>
                  <a:lstStyle/>
                  <a:p>
                    <a:fld id="{C516F129-A3F1-4959-8C36-696E5F1F64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48EF-4B2C-A45E-07CB64A14B3B}"/>
                </c:ext>
              </c:extLst>
            </c:dLbl>
            <c:dLbl>
              <c:idx val="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1-48EF-4B2C-A45E-07CB64A14B3B}"/>
                </c:ext>
              </c:extLst>
            </c:dLbl>
            <c:dLbl>
              <c:idx val="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2-48EF-4B2C-A45E-07CB64A14B3B}"/>
                </c:ext>
              </c:extLst>
            </c:dLbl>
            <c:dLbl>
              <c:idx val="51"/>
              <c:tx>
                <c:rich>
                  <a:bodyPr/>
                  <a:lstStyle/>
                  <a:p>
                    <a:fld id="{1EE7D7AD-8383-475B-A93B-4B3C1692E4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48EF-4B2C-A45E-07CB64A14B3B}"/>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1</c:v>
                </c:pt>
                <c:pt idx="1">
                  <c:v>1</c:v>
                </c:pt>
                <c:pt idx="2">
                  <c:v>1</c:v>
                </c:pt>
                <c:pt idx="3">
                  <c:v>1</c:v>
                </c:pt>
                <c:pt idx="4">
                  <c:v>1</c:v>
                </c:pt>
                <c:pt idx="5">
                  <c:v>1</c:v>
                </c:pt>
                <c:pt idx="6">
                  <c:v>1</c:v>
                </c:pt>
                <c:pt idx="7">
                  <c:v>1</c:v>
                </c:pt>
                <c:pt idx="8">
                  <c:v>#N/A</c:v>
                </c:pt>
                <c:pt idx="9">
                  <c:v>1</c:v>
                </c:pt>
                <c:pt idx="10">
                  <c:v>#N/A</c:v>
                </c:pt>
                <c:pt idx="11">
                  <c:v>#N/A</c:v>
                </c:pt>
                <c:pt idx="12">
                  <c:v>1</c:v>
                </c:pt>
                <c:pt idx="13">
                  <c:v>1</c:v>
                </c:pt>
                <c:pt idx="14">
                  <c:v>#N/A</c:v>
                </c:pt>
                <c:pt idx="15">
                  <c:v>1</c:v>
                </c:pt>
                <c:pt idx="16">
                  <c:v>1</c:v>
                </c:pt>
                <c:pt idx="17">
                  <c:v>#N/A</c:v>
                </c:pt>
                <c:pt idx="18">
                  <c:v>1</c:v>
                </c:pt>
                <c:pt idx="19">
                  <c:v>1</c:v>
                </c:pt>
                <c:pt idx="20">
                  <c:v>1</c:v>
                </c:pt>
                <c:pt idx="21">
                  <c:v>1</c:v>
                </c:pt>
                <c:pt idx="22">
                  <c:v>1</c:v>
                </c:pt>
                <c:pt idx="23">
                  <c:v>1</c:v>
                </c:pt>
                <c:pt idx="24">
                  <c:v>#N/A</c:v>
                </c:pt>
                <c:pt idx="25">
                  <c:v>#N/A</c:v>
                </c:pt>
                <c:pt idx="26">
                  <c:v>1</c:v>
                </c:pt>
                <c:pt idx="27">
                  <c:v>#N/A</c:v>
                </c:pt>
                <c:pt idx="28">
                  <c:v>#N/A</c:v>
                </c:pt>
                <c:pt idx="29">
                  <c:v>1</c:v>
                </c:pt>
                <c:pt idx="30">
                  <c:v>1</c:v>
                </c:pt>
                <c:pt idx="31">
                  <c:v>#N/A</c:v>
                </c:pt>
                <c:pt idx="32">
                  <c:v>#N/A</c:v>
                </c:pt>
                <c:pt idx="33">
                  <c:v>1</c:v>
                </c:pt>
                <c:pt idx="34">
                  <c:v>1</c:v>
                </c:pt>
                <c:pt idx="35">
                  <c:v>1</c:v>
                </c:pt>
                <c:pt idx="36">
                  <c:v>1</c:v>
                </c:pt>
                <c:pt idx="37">
                  <c:v>#N/A</c:v>
                </c:pt>
                <c:pt idx="38">
                  <c:v>1</c:v>
                </c:pt>
                <c:pt idx="39">
                  <c:v>#N/A</c:v>
                </c:pt>
                <c:pt idx="40">
                  <c:v>1</c:v>
                </c:pt>
                <c:pt idx="41">
                  <c:v>1</c:v>
                </c:pt>
                <c:pt idx="42">
                  <c:v>#N/A</c:v>
                </c:pt>
                <c:pt idx="43">
                  <c:v>#N/A</c:v>
                </c:pt>
                <c:pt idx="44">
                  <c:v>1</c:v>
                </c:pt>
                <c:pt idx="45">
                  <c:v>1</c:v>
                </c:pt>
                <c:pt idx="46">
                  <c:v>1</c:v>
                </c:pt>
                <c:pt idx="47">
                  <c:v>1</c:v>
                </c:pt>
                <c:pt idx="48">
                  <c:v>1</c:v>
                </c:pt>
                <c:pt idx="49">
                  <c:v>#N/A</c:v>
                </c:pt>
                <c:pt idx="50">
                  <c:v>#N/A</c:v>
                </c:pt>
                <c:pt idx="51">
                  <c:v>1</c:v>
                </c:pt>
              </c:numCache>
            </c:numRef>
          </c:val>
          <c:extLst>
            <c:ext xmlns:c15="http://schemas.microsoft.com/office/drawing/2012/chart" uri="{02D57815-91ED-43cb-92C2-25804820EDAC}">
              <c15:datalabelsRange>
                <c15:f>Sheet1!$G$2:$G$53</c15:f>
                <c15:dlblRangeCache>
                  <c:ptCount val="52"/>
                  <c:pt idx="2">
                    <c:v>244%</c:v>
                  </c:pt>
                  <c:pt idx="45">
                    <c:v>209%</c:v>
                  </c:pt>
                </c15:dlblRangeCache>
              </c15:datalabelsRange>
            </c:ext>
            <c:ext xmlns:c16="http://schemas.microsoft.com/office/drawing/2014/chart" uri="{C3380CC4-5D6E-409C-BE32-E72D297353CC}">
              <c16:uniqueId val="{00000034-48EF-4B2C-A45E-07CB64A14B3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bubble</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0.83149283462587276</c:v>
                </c:pt>
                <c:pt idx="1">
                  <c:v>1.6315180743925193</c:v>
                </c:pt>
                <c:pt idx="2">
                  <c:v>2.4439356076015577</c:v>
                </c:pt>
                <c:pt idx="3">
                  <c:v>0.77292587642644184</c:v>
                </c:pt>
                <c:pt idx="4">
                  <c:v>0.74765866355299326</c:v>
                </c:pt>
                <c:pt idx="5">
                  <c:v>0.98081754103558449</c:v>
                </c:pt>
                <c:pt idx="6">
                  <c:v>0.70833026532165033</c:v>
                </c:pt>
                <c:pt idx="7">
                  <c:v>0.84407908755481287</c:v>
                </c:pt>
                <c:pt idx="8">
                  <c:v>#N/A</c:v>
                </c:pt>
                <c:pt idx="9">
                  <c:v>#N/A</c:v>
                </c:pt>
                <c:pt idx="10">
                  <c:v>#N/A</c:v>
                </c:pt>
                <c:pt idx="11">
                  <c:v>#N/A</c:v>
                </c:pt>
                <c:pt idx="12">
                  <c:v>#N/A</c:v>
                </c:pt>
                <c:pt idx="13">
                  <c:v>#N/A</c:v>
                </c:pt>
                <c:pt idx="14">
                  <c:v>#N/A</c:v>
                </c:pt>
                <c:pt idx="15">
                  <c:v>0.8725708042279976</c:v>
                </c:pt>
                <c:pt idx="16">
                  <c:v>0.4577243728236281</c:v>
                </c:pt>
                <c:pt idx="17">
                  <c:v>#N/A</c:v>
                </c:pt>
                <c:pt idx="18">
                  <c:v>0.15218560397131825</c:v>
                </c:pt>
                <c:pt idx="19">
                  <c:v>0.3636835009851706</c:v>
                </c:pt>
                <c:pt idx="20">
                  <c:v>0.23195425066291811</c:v>
                </c:pt>
                <c:pt idx="21">
                  <c:v>0.85483845584879525</c:v>
                </c:pt>
                <c:pt idx="22">
                  <c:v>0.3003459533206646</c:v>
                </c:pt>
                <c:pt idx="23">
                  <c:v>0.33698879958684352</c:v>
                </c:pt>
                <c:pt idx="24">
                  <c:v>#N/A</c:v>
                </c:pt>
                <c:pt idx="25">
                  <c:v>#N/A</c:v>
                </c:pt>
                <c:pt idx="26">
                  <c:v>0.47679126329628302</c:v>
                </c:pt>
                <c:pt idx="27">
                  <c:v>#N/A</c:v>
                </c:pt>
                <c:pt idx="28">
                  <c:v>#N/A</c:v>
                </c:pt>
                <c:pt idx="29">
                  <c:v>0.86927040954705725</c:v>
                </c:pt>
                <c:pt idx="30">
                  <c:v>7.1587946883100939E-2</c:v>
                </c:pt>
                <c:pt idx="31">
                  <c:v>#N/A</c:v>
                </c:pt>
                <c:pt idx="32">
                  <c:v>#N/A</c:v>
                </c:pt>
                <c:pt idx="33">
                  <c:v>0.91374133318774908</c:v>
                </c:pt>
                <c:pt idx="34">
                  <c:v>#N/A</c:v>
                </c:pt>
                <c:pt idx="35">
                  <c:v>#N/A</c:v>
                </c:pt>
                <c:pt idx="36">
                  <c:v>#N/A</c:v>
                </c:pt>
                <c:pt idx="37">
                  <c:v>#N/A</c:v>
                </c:pt>
                <c:pt idx="38">
                  <c:v>0.2039582880232598</c:v>
                </c:pt>
                <c:pt idx="39">
                  <c:v>#N/A</c:v>
                </c:pt>
                <c:pt idx="40">
                  <c:v>0.81834423418520841</c:v>
                </c:pt>
                <c:pt idx="41">
                  <c:v>0.24170478834974729</c:v>
                </c:pt>
                <c:pt idx="42">
                  <c:v>#N/A</c:v>
                </c:pt>
                <c:pt idx="43">
                  <c:v>#N/A</c:v>
                </c:pt>
                <c:pt idx="44">
                  <c:v>0.54761466764778022</c:v>
                </c:pt>
                <c:pt idx="45">
                  <c:v>2.0907701528318849</c:v>
                </c:pt>
                <c:pt idx="46">
                  <c:v>0.32255425519827291</c:v>
                </c:pt>
                <c:pt idx="47">
                  <c:v>0.60169518129022137</c:v>
                </c:pt>
                <c:pt idx="48">
                  <c:v>#N/A</c:v>
                </c:pt>
                <c:pt idx="49">
                  <c:v>#N/A</c:v>
                </c:pt>
                <c:pt idx="50">
                  <c:v>#N/A</c:v>
                </c:pt>
                <c:pt idx="51">
                  <c:v>0.47447486087432045</c:v>
                </c:pt>
              </c:numCache>
            </c:numRef>
          </c:val>
          <c:smooth val="0"/>
          <c:extLst>
            <c:ext xmlns:c16="http://schemas.microsoft.com/office/drawing/2014/chart" uri="{C3380CC4-5D6E-409C-BE32-E72D297353CC}">
              <c16:uniqueId val="{00000035-48EF-4B2C-A45E-07CB64A14B3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1DD4-432D-86DC-6E7EECD7DC7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1DD4-432D-86DC-6E7EECD7DC7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7281-4004-839E-EC8ADA9B4F03}"/>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7281-4004-839E-EC8ADA9B4F03}"/>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44275310024208181"/>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1F997C32-2B90-45F5-BC3F-20EA736BA30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1522-4FFF-9E56-9731F6C7602B}"/>
                </c:ext>
              </c:extLst>
            </c:dLbl>
            <c:dLbl>
              <c:idx val="1"/>
              <c:tx>
                <c:rich>
                  <a:bodyPr/>
                  <a:lstStyle/>
                  <a:p>
                    <a:fld id="{B84ACB84-8D43-4586-9011-72615588679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1522-4FFF-9E56-9731F6C7602B}"/>
                </c:ext>
              </c:extLst>
            </c:dLbl>
            <c:dLbl>
              <c:idx val="2"/>
              <c:tx>
                <c:rich>
                  <a:bodyPr/>
                  <a:lstStyle/>
                  <a:p>
                    <a:fld id="{E36B7852-A363-4A97-B90B-BEECAC41303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1522-4FFF-9E56-9731F6C7602B}"/>
                </c:ext>
              </c:extLst>
            </c:dLbl>
            <c:dLbl>
              <c:idx val="3"/>
              <c:tx>
                <c:rich>
                  <a:bodyPr/>
                  <a:lstStyle/>
                  <a:p>
                    <a:fld id="{C1246EE7-FB05-4659-9B25-01B135C4438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1522-4FFF-9E56-9731F6C7602B}"/>
                </c:ext>
              </c:extLst>
            </c:dLbl>
            <c:dLbl>
              <c:idx val="4"/>
              <c:tx>
                <c:rich>
                  <a:bodyPr/>
                  <a:lstStyle/>
                  <a:p>
                    <a:fld id="{358E648D-8E9B-4956-A076-44F2A7B7BF3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1522-4FFF-9E56-9731F6C7602B}"/>
                </c:ext>
              </c:extLst>
            </c:dLbl>
            <c:dLbl>
              <c:idx val="5"/>
              <c:tx>
                <c:rich>
                  <a:bodyPr/>
                  <a:lstStyle/>
                  <a:p>
                    <a:fld id="{9EEFC47F-8E14-45A8-9405-568C40CF877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1522-4FFF-9E56-9731F6C7602B}"/>
                </c:ext>
              </c:extLst>
            </c:dLbl>
            <c:dLbl>
              <c:idx val="6"/>
              <c:tx>
                <c:rich>
                  <a:bodyPr/>
                  <a:lstStyle/>
                  <a:p>
                    <a:fld id="{FFB9A23C-9464-4330-9119-421E1FB55CD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1522-4FFF-9E56-9731F6C7602B}"/>
                </c:ext>
              </c:extLst>
            </c:dLbl>
            <c:dLbl>
              <c:idx val="7"/>
              <c:tx>
                <c:rich>
                  <a:bodyPr/>
                  <a:lstStyle/>
                  <a:p>
                    <a:fld id="{315C4D06-1C24-494B-9E09-585F78B60AB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1522-4FFF-9E56-9731F6C7602B}"/>
                </c:ext>
              </c:extLst>
            </c:dLbl>
            <c:dLbl>
              <c:idx val="8"/>
              <c:tx>
                <c:rich>
                  <a:bodyPr/>
                  <a:lstStyle/>
                  <a:p>
                    <a:fld id="{27CF11B2-B552-41E1-BD6D-83CA50FFBA1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1522-4FFF-9E56-9731F6C7602B}"/>
                </c:ext>
              </c:extLst>
            </c:dLbl>
            <c:dLbl>
              <c:idx val="9"/>
              <c:tx>
                <c:rich>
                  <a:bodyPr/>
                  <a:lstStyle/>
                  <a:p>
                    <a:fld id="{1BB68B22-B0C0-4006-9056-3748007DE70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1522-4FFF-9E56-9731F6C7602B}"/>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1522-4FFF-9E56-9731F6C7602B}"/>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1522-4FFF-9E56-9731F6C7602B}"/>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1522-4FFF-9E56-9731F6C7602B}"/>
                </c:ext>
              </c:extLst>
            </c:dLbl>
            <c:dLbl>
              <c:idx val="13"/>
              <c:tx>
                <c:rich>
                  <a:bodyPr/>
                  <a:lstStyle/>
                  <a:p>
                    <a:fld id="{1E210589-64EA-4E14-8543-7ECEEEB29C1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1522-4FFF-9E56-9731F6C7602B}"/>
                </c:ext>
              </c:extLst>
            </c:dLbl>
            <c:dLbl>
              <c:idx val="14"/>
              <c:tx>
                <c:rich>
                  <a:bodyPr/>
                  <a:lstStyle/>
                  <a:p>
                    <a:fld id="{2F9C56E2-12F4-4650-B22C-BF3EB2E49A9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1522-4FFF-9E56-9731F6C7602B}"/>
                </c:ext>
              </c:extLst>
            </c:dLbl>
            <c:dLbl>
              <c:idx val="15"/>
              <c:tx>
                <c:rich>
                  <a:bodyPr/>
                  <a:lstStyle/>
                  <a:p>
                    <a:fld id="{CBAD240B-0E21-4A54-83B4-CAAE71F63A7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1522-4FFF-9E56-9731F6C7602B}"/>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1522-4FFF-9E56-9731F6C7602B}"/>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1522-4FFF-9E56-9731F6C7602B}"/>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1522-4FFF-9E56-9731F6C7602B}"/>
                </c:ext>
              </c:extLst>
            </c:dLbl>
            <c:dLbl>
              <c:idx val="19"/>
              <c:tx>
                <c:rich>
                  <a:bodyPr/>
                  <a:lstStyle/>
                  <a:p>
                    <a:fld id="{E20DF19E-09E5-4F33-9097-381B4A54AA7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1522-4FFF-9E56-9731F6C7602B}"/>
                </c:ext>
              </c:extLst>
            </c:dLbl>
            <c:dLbl>
              <c:idx val="20"/>
              <c:tx>
                <c:rich>
                  <a:bodyPr/>
                  <a:lstStyle/>
                  <a:p>
                    <a:fld id="{2CB93E37-BC38-49DD-A172-238742092F2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1522-4FFF-9E56-9731F6C7602B}"/>
                </c:ext>
              </c:extLst>
            </c:dLbl>
            <c:dLbl>
              <c:idx val="21"/>
              <c:tx>
                <c:rich>
                  <a:bodyPr/>
                  <a:lstStyle/>
                  <a:p>
                    <a:fld id="{9F39EEBA-E9DF-46A5-B156-CB3D6EBF230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1522-4FFF-9E56-9731F6C7602B}"/>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1522-4FFF-9E56-9731F6C7602B}"/>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1522-4FFF-9E56-9731F6C7602B}"/>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1522-4FFF-9E56-9731F6C7602B}"/>
                </c:ext>
              </c:extLst>
            </c:dLbl>
            <c:dLbl>
              <c:idx val="25"/>
              <c:tx>
                <c:rich>
                  <a:bodyPr/>
                  <a:lstStyle/>
                  <a:p>
                    <a:fld id="{2CF767F5-A2B9-4DD8-8AC1-CC88E69263E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1522-4FFF-9E56-9731F6C7602B}"/>
                </c:ext>
              </c:extLst>
            </c:dLbl>
            <c:dLbl>
              <c:idx val="26"/>
              <c:tx>
                <c:rich>
                  <a:bodyPr/>
                  <a:lstStyle/>
                  <a:p>
                    <a:fld id="{CA2C7463-43F4-45A8-A092-49A7D02688D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1522-4FFF-9E56-9731F6C7602B}"/>
                </c:ext>
              </c:extLst>
            </c:dLbl>
            <c:dLbl>
              <c:idx val="27"/>
              <c:tx>
                <c:rich>
                  <a:bodyPr/>
                  <a:lstStyle/>
                  <a:p>
                    <a:fld id="{EE4F7404-3338-4CE3-9084-8638192E967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1522-4FFF-9E56-9731F6C7602B}"/>
                </c:ext>
              </c:extLst>
            </c:dLbl>
            <c:dLbl>
              <c:idx val="28"/>
              <c:tx>
                <c:rich>
                  <a:bodyPr/>
                  <a:lstStyle/>
                  <a:p>
                    <a:fld id="{E8C8B36C-705D-49CF-9020-EC3982BD76F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1522-4FFF-9E56-9731F6C7602B}"/>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1522-4FFF-9E56-9731F6C7602B}"/>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1522-4FFF-9E56-9731F6C7602B}"/>
                </c:ext>
              </c:extLst>
            </c:dLbl>
            <c:dLbl>
              <c:idx val="31"/>
              <c:tx>
                <c:rich>
                  <a:bodyPr/>
                  <a:lstStyle/>
                  <a:p>
                    <a:fld id="{9856B1A0-5D4B-4483-AE0C-3E53AEC33A9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1522-4FFF-9E56-9731F6C7602B}"/>
                </c:ext>
              </c:extLst>
            </c:dLbl>
            <c:dLbl>
              <c:idx val="32"/>
              <c:tx>
                <c:rich>
                  <a:bodyPr/>
                  <a:lstStyle/>
                  <a:p>
                    <a:fld id="{1DAA4643-A863-477E-A732-CD6A76DDC35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1522-4FFF-9E56-9731F6C7602B}"/>
                </c:ext>
              </c:extLst>
            </c:dLbl>
            <c:dLbl>
              <c:idx val="33"/>
              <c:tx>
                <c:rich>
                  <a:bodyPr/>
                  <a:lstStyle/>
                  <a:p>
                    <a:fld id="{D80913A4-7758-4487-BA12-D75CA6BD454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1522-4FFF-9E56-9731F6C7602B}"/>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1522-4FFF-9E56-9731F6C7602B}"/>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1522-4FFF-9E56-9731F6C7602B}"/>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1522-4FFF-9E56-9731F6C7602B}"/>
                </c:ext>
              </c:extLst>
            </c:dLbl>
            <c:dLbl>
              <c:idx val="37"/>
              <c:tx>
                <c:rich>
                  <a:bodyPr/>
                  <a:lstStyle/>
                  <a:p>
                    <a:fld id="{5D5099B3-7842-4777-B263-9B6FBB6BFBC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1522-4FFF-9E56-9731F6C7602B}"/>
                </c:ext>
              </c:extLst>
            </c:dLbl>
            <c:dLbl>
              <c:idx val="38"/>
              <c:tx>
                <c:rich>
                  <a:bodyPr/>
                  <a:lstStyle/>
                  <a:p>
                    <a:fld id="{927BCB81-3F23-426F-82BF-335195A63DE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1522-4FFF-9E56-9731F6C7602B}"/>
                </c:ext>
              </c:extLst>
            </c:dLbl>
            <c:dLbl>
              <c:idx val="39"/>
              <c:tx>
                <c:rich>
                  <a:bodyPr/>
                  <a:lstStyle/>
                  <a:p>
                    <a:fld id="{3D1AFAD4-8986-47B8-B730-A23BEB9C0CA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1522-4FFF-9E56-9731F6C7602B}"/>
                </c:ext>
              </c:extLst>
            </c:dLbl>
            <c:dLbl>
              <c:idx val="4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1522-4FFF-9E56-9731F6C7602B}"/>
                </c:ext>
              </c:extLst>
            </c:dLbl>
            <c:dLbl>
              <c:idx val="4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1522-4FFF-9E56-9731F6C7602B}"/>
                </c:ext>
              </c:extLst>
            </c:dLbl>
            <c:dLbl>
              <c:idx val="4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1522-4FFF-9E56-9731F6C7602B}"/>
                </c:ext>
              </c:extLst>
            </c:dLbl>
            <c:dLbl>
              <c:idx val="43"/>
              <c:tx>
                <c:rich>
                  <a:bodyPr/>
                  <a:lstStyle/>
                  <a:p>
                    <a:fld id="{06D5F968-1ECD-4DCA-AC93-2691AA9682A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1522-4FFF-9E56-9731F6C7602B}"/>
                </c:ext>
              </c:extLst>
            </c:dLbl>
            <c:dLbl>
              <c:idx val="44"/>
              <c:tx>
                <c:rich>
                  <a:bodyPr/>
                  <a:lstStyle/>
                  <a:p>
                    <a:fld id="{9570DB4B-5BD3-4FFB-B097-FE1D5A138A2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1522-4FFF-9E56-9731F6C7602B}"/>
                </c:ext>
              </c:extLst>
            </c:dLbl>
            <c:dLbl>
              <c:idx val="45"/>
              <c:tx>
                <c:rich>
                  <a:bodyPr/>
                  <a:lstStyle/>
                  <a:p>
                    <a:fld id="{67C4F701-C031-46D1-9BF0-7524FED46DA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1522-4FFF-9E56-9731F6C7602B}"/>
                </c:ext>
              </c:extLst>
            </c:dLbl>
            <c:dLbl>
              <c:idx val="4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1522-4FFF-9E56-9731F6C7602B}"/>
                </c:ext>
              </c:extLst>
            </c:dLbl>
            <c:dLbl>
              <c:idx val="4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1522-4FFF-9E56-9731F6C7602B}"/>
                </c:ext>
              </c:extLst>
            </c:dLbl>
            <c:dLbl>
              <c:idx val="4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1522-4FFF-9E56-9731F6C7602B}"/>
                </c:ext>
              </c:extLst>
            </c:dLbl>
            <c:dLbl>
              <c:idx val="49"/>
              <c:tx>
                <c:rich>
                  <a:bodyPr/>
                  <a:lstStyle/>
                  <a:p>
                    <a:fld id="{A42934A4-4AC2-4CB7-94D0-9439F9581D8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1522-4FFF-9E56-9731F6C7602B}"/>
                </c:ext>
              </c:extLst>
            </c:dLbl>
            <c:dLbl>
              <c:idx val="50"/>
              <c:tx>
                <c:rich>
                  <a:bodyPr/>
                  <a:lstStyle/>
                  <a:p>
                    <a:fld id="{C5A7D7FA-C8BC-4DAF-B538-5C2441CCB39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1522-4FFF-9E56-9731F6C7602B}"/>
                </c:ext>
              </c:extLst>
            </c:dLbl>
            <c:dLbl>
              <c:idx val="51"/>
              <c:tx>
                <c:rich>
                  <a:bodyPr/>
                  <a:lstStyle/>
                  <a:p>
                    <a:fld id="{71DEE16B-83D6-461E-A6B3-6E802E281F5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1522-4FFF-9E56-9731F6C7602B}"/>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1522-4FFF-9E56-9731F6C7602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1522-4FFF-9E56-9731F6C7602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Recruitment</c:v>
                </c:pt>
              </c:strCache>
            </c:strRef>
          </c:tx>
          <c:spPr>
            <a:solidFill>
              <a:schemeClr val="bg2"/>
            </a:solidFill>
            <a:ln>
              <a:solidFill>
                <a:schemeClr val="bg1"/>
              </a:solidFill>
            </a:ln>
            <a:effectLst/>
          </c:spPr>
          <c:invertIfNegative val="0"/>
          <c:dPt>
            <c:idx val="0"/>
            <c:invertIfNegative val="0"/>
            <c:bubble3D val="0"/>
            <c:spPr>
              <a:solidFill>
                <a:srgbClr val="E6E5E5"/>
              </a:solidFill>
              <a:ln>
                <a:solidFill>
                  <a:schemeClr val="bg1"/>
                </a:solidFill>
              </a:ln>
              <a:effectLst/>
            </c:spPr>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Sheet1!$B$2:$B$11</c:f>
              <c:numCache>
                <c:formatCode>General</c:formatCode>
                <c:ptCount val="10"/>
                <c:pt idx="0">
                  <c:v>0.97553731504482122</c:v>
                </c:pt>
                <c:pt idx="1">
                  <c:v>1</c:v>
                </c:pt>
                <c:pt idx="2">
                  <c:v>0.96560128666794454</c:v>
                </c:pt>
                <c:pt idx="3">
                  <c:v>1</c:v>
                </c:pt>
                <c:pt idx="4">
                  <c:v>4.2670982812054552E-2</c:v>
                </c:pt>
                <c:pt idx="5">
                  <c:v>1</c:v>
                </c:pt>
                <c:pt idx="6">
                  <c:v>0.71063588973412994</c:v>
                </c:pt>
                <c:pt idx="7">
                  <c:v>4.152747056740308E-2</c:v>
                </c:pt>
                <c:pt idx="8">
                  <c:v>0.88317257601959165</c:v>
                </c:pt>
                <c:pt idx="9">
                  <c:v>0.5</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Consumption</c:v>
                </c:pt>
              </c:strCache>
            </c:strRef>
          </c:tx>
          <c:spPr>
            <a:solidFill>
              <a:schemeClr val="accent3"/>
            </a:solidFill>
            <a:ln>
              <a:solidFill>
                <a:schemeClr val="bg1"/>
              </a:solidFill>
            </a:ln>
            <a:effectLst/>
          </c:spPr>
          <c:invertIfNegative val="0"/>
          <c:dLbls>
            <c:dLbl>
              <c:idx val="5"/>
              <c:delete val="1"/>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Sheet1!$C$2:$C$11</c:f>
              <c:numCache>
                <c:formatCode>General</c:formatCode>
                <c:ptCount val="10"/>
                <c:pt idx="0">
                  <c:v>2.446268495517874E-2</c:v>
                </c:pt>
                <c:pt idx="2">
                  <c:v>3.4398713332055492E-2</c:v>
                </c:pt>
                <c:pt idx="4">
                  <c:v>0.9573290171879455</c:v>
                </c:pt>
                <c:pt idx="6">
                  <c:v>0.28936411026586994</c:v>
                </c:pt>
                <c:pt idx="7">
                  <c:v>0.95847252943259698</c:v>
                </c:pt>
                <c:pt idx="8">
                  <c:v>0.11682742398040841</c:v>
                </c:pt>
                <c:pt idx="9">
                  <c:v>0.5</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withinLinear" id="15">
  <a:schemeClr val="accent2"/>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BE782C-E550-452E-9FE3-91B8E17AF226}" type="datetimeFigureOut">
              <a:rPr lang="en-AE" smtClean="0"/>
              <a:t>29/07/2025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A683E8-0D0A-4C02-8331-429BD4A453B1}" type="slidenum">
              <a:rPr lang="en-AE" smtClean="0"/>
              <a:t>‹#›</a:t>
            </a:fld>
            <a:endParaRPr lang="en-AE"/>
          </a:p>
        </p:txBody>
      </p:sp>
    </p:spTree>
    <p:extLst>
      <p:ext uri="{BB962C8B-B14F-4D97-AF65-F5344CB8AC3E}">
        <p14:creationId xmlns:p14="http://schemas.microsoft.com/office/powerpoint/2010/main" val="157140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B5EBF-BAA8-6138-B8F1-BFB4854B1A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09C062-CCD5-939B-4A2F-6FE08AF040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5901A2-4DC5-B138-7D02-F90798372008}"/>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5849A7B3-1A26-B7E6-4696-587785E956AD}"/>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29</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124940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BEF5B9-441A-4523-1ACE-593161F844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25B149-09B5-9BFC-B9FE-862E33482A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BF498F-52A1-49CE-F97E-7C2102F38A51}"/>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881C2A81-3512-D72C-17BC-12FC847B80B4}"/>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30</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9337120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51879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8743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6BB97D-25DE-D7EC-8FB9-FBF4D21FC1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1C9335-9D72-C5D9-B738-EEFE5273FB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C2B80-AF3A-E4BA-F4B9-9CB294560CDB}"/>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1869EE83-6212-B7DB-50AC-BC6D2356A462}"/>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27</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209664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54900-C643-AADF-A5A1-5DDD99B427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1D7A29-A3E1-F863-625D-3E5C5DF9FE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E1CC5D-DE28-F6F2-8A65-CF5C339739DF}"/>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9774E330-C8BE-C17F-9670-03AC78A3165A}"/>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28</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85421947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dirty="0"/>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63676519"/>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7/29/2025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128014230"/>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7/29/2025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660604921"/>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7/29/2025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54686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7/29/2025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215836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7/29/2025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019364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7/29/2025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4760177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7/29/2025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155241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7/29/2025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49503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2F7F175-3676-4F2E-8335-0DA3DCA9F548}" type="datetime1">
              <a:rPr lang="en-US" smtClean="0"/>
              <a:t>7/29/2025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22664086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29/07/2025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462040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7/29/2025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dirty="0"/>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448166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29/07/2025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5244384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29/07/2025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17030468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29/07/2025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1932298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777175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7/29/2025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dirty="0"/>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374790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F31F0E-667C-40DC-9AB9-748B8A18706F}" type="datetime1">
              <a:rPr lang="en-US" smtClean="0"/>
              <a:t>7/29/2025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894067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7/29/2025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32921590"/>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7/29/2025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71045061"/>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7/29/2025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18859716"/>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3B7D14C-106C-4A28-A54C-ABFAFE88CFF0}" type="datetime1">
              <a:rPr lang="en-US" smtClean="0"/>
              <a:t>7/29/2025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74903640"/>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93B7D14C-106C-4A28-A54C-ABFAFE88CFF0}" type="datetime1">
              <a:rPr lang="en-US" smtClean="0"/>
              <a:t>7/29/2025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054970409"/>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7/29/2025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04929339"/>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dirty="0"/>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72BADB5F-A74F-484B-8756-F35CE7D72E3A}" type="datetime1">
              <a:rPr lang="en-US" smtClean="0"/>
              <a:t>7/29/2025</a:t>
            </a:fld>
            <a:endParaRPr lang="en-US"/>
          </a:p>
        </p:txBody>
      </p:sp>
    </p:spTree>
    <p:extLst>
      <p:ext uri="{BB962C8B-B14F-4D97-AF65-F5344CB8AC3E}">
        <p14:creationId xmlns:p14="http://schemas.microsoft.com/office/powerpoint/2010/main" val="1848249703"/>
      </p:ext>
    </p:extLst>
  </p:cSld>
  <p:clrMap bg1="lt1" tx1="dk1" bg2="lt2" tx2="dk2" accent1="accent1" accent2="accent2" accent3="accent3" accent4="accent4" accent5="accent5" accent6="accent6" hlink="hlink" folHlink="folHlink"/>
  <p:sldLayoutIdLst>
    <p:sldLayoutId id="2147483895" r:id="rId1"/>
    <p:sldLayoutId id="2147483899" r:id="rId2"/>
    <p:sldLayoutId id="2147483900" r:id="rId3"/>
    <p:sldLayoutId id="2147483901" r:id="rId4"/>
    <p:sldLayoutId id="2147483902" r:id="rId5"/>
    <p:sldLayoutId id="2147483903" r:id="rId6"/>
    <p:sldLayoutId id="2147483904" r:id="rId7"/>
    <p:sldLayoutId id="2147483905" r:id="rId8"/>
    <p:sldLayoutId id="2147483906" r:id="rId9"/>
    <p:sldLayoutId id="2147483907" r:id="rId10"/>
    <p:sldLayoutId id="2147483908" r:id="rId11"/>
    <p:sldLayoutId id="2147483909" r:id="rId12"/>
    <p:sldLayoutId id="2147483910" r:id="rId13"/>
    <p:sldLayoutId id="2147483911" r:id="rId14"/>
    <p:sldLayoutId id="2147483912" r:id="rId15"/>
    <p:sldLayoutId id="2147483913" r:id="rId16"/>
    <p:sldLayoutId id="2147483914" r:id="rId17"/>
    <p:sldLayoutId id="2147483915" r:id="rId18"/>
    <p:sldLayoutId id="2147483916" r:id="rId19"/>
    <p:sldLayoutId id="2147483917" r:id="rId20"/>
    <p:sldLayoutId id="2147483918" r:id="rId21"/>
    <p:sldLayoutId id="2147483919" r:id="rId22"/>
    <p:sldLayoutId id="2147483954" r:id="rId23"/>
    <p:sldLayoutId id="214748395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chart" Target="../charts/chart2.xml"/><Relationship Id="rId2" Type="http://schemas.openxmlformats.org/officeDocument/2006/relationships/slideLayout" Target="../slideLayouts/slideLayout7.xml"/><Relationship Id="rId1" Type="http://schemas.openxmlformats.org/officeDocument/2006/relationships/tags" Target="../tags/tag28.xml"/><Relationship Id="rId6" Type="http://schemas.openxmlformats.org/officeDocument/2006/relationships/chart" Target="../charts/chart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xml"/><Relationship Id="rId5" Type="http://schemas.openxmlformats.org/officeDocument/2006/relationships/chart" Target="../charts/chart8.xml"/><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38.xml"/><Relationship Id="rId6" Type="http://schemas.openxmlformats.org/officeDocument/2006/relationships/chart" Target="../charts/chart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39.xml"/><Relationship Id="rId6" Type="http://schemas.openxmlformats.org/officeDocument/2006/relationships/chart" Target="../charts/chart1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xml"/><Relationship Id="rId5" Type="http://schemas.openxmlformats.org/officeDocument/2006/relationships/chart" Target="../charts/chart11.xml"/><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xml"/><Relationship Id="rId5" Type="http://schemas.openxmlformats.org/officeDocument/2006/relationships/chart" Target="../charts/chart12.xml"/><Relationship Id="rId4" Type="http://schemas.openxmlformats.org/officeDocument/2006/relationships/image" Target="../media/image28.e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2.xml"/><Relationship Id="rId5" Type="http://schemas.openxmlformats.org/officeDocument/2006/relationships/chart" Target="../charts/chart13.xml"/><Relationship Id="rId4" Type="http://schemas.openxmlformats.org/officeDocument/2006/relationships/image" Target="../media/image28.emf"/></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3.xml"/><Relationship Id="rId5" Type="http://schemas.openxmlformats.org/officeDocument/2006/relationships/chart" Target="../charts/chart14.xml"/><Relationship Id="rId4" Type="http://schemas.openxmlformats.org/officeDocument/2006/relationships/image" Target="../media/image28.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4.xml"/><Relationship Id="rId6" Type="http://schemas.openxmlformats.org/officeDocument/2006/relationships/chart" Target="../charts/chart16.xml"/><Relationship Id="rId5" Type="http://schemas.openxmlformats.org/officeDocument/2006/relationships/chart" Target="../charts/chart15.xml"/><Relationship Id="rId4" Type="http://schemas.openxmlformats.org/officeDocument/2006/relationships/image" Target="../media/image28.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28.bin"/><Relationship Id="rId7" Type="http://schemas.openxmlformats.org/officeDocument/2006/relationships/chart" Target="../charts/chart19.xml"/><Relationship Id="rId2" Type="http://schemas.openxmlformats.org/officeDocument/2006/relationships/slideLayout" Target="../slideLayouts/slideLayout7.xml"/><Relationship Id="rId1" Type="http://schemas.openxmlformats.org/officeDocument/2006/relationships/tags" Target="../tags/tag45.xml"/><Relationship Id="rId6" Type="http://schemas.openxmlformats.org/officeDocument/2006/relationships/chart" Target="../charts/chart18.xml"/><Relationship Id="rId5" Type="http://schemas.openxmlformats.org/officeDocument/2006/relationships/chart" Target="../charts/chart17.xml"/><Relationship Id="rId4" Type="http://schemas.openxmlformats.org/officeDocument/2006/relationships/image" Target="../media/image28.emf"/></Relationships>
</file>

<file path=ppt/slides/_rels/slide19.xml.rels><?xml version="1.0" encoding="UTF-8" standalone="yes"?>
<Relationships xmlns="http://schemas.openxmlformats.org/package/2006/relationships"><Relationship Id="rId8" Type="http://schemas.openxmlformats.org/officeDocument/2006/relationships/chart" Target="../charts/chart23.xml"/><Relationship Id="rId3" Type="http://schemas.openxmlformats.org/officeDocument/2006/relationships/oleObject" Target="../embeddings/oleObject28.bin"/><Relationship Id="rId7" Type="http://schemas.openxmlformats.org/officeDocument/2006/relationships/chart" Target="../charts/chart22.xml"/><Relationship Id="rId2" Type="http://schemas.openxmlformats.org/officeDocument/2006/relationships/slideLayout" Target="../slideLayouts/slideLayout7.xml"/><Relationship Id="rId1" Type="http://schemas.openxmlformats.org/officeDocument/2006/relationships/tags" Target="../tags/tag46.xml"/><Relationship Id="rId6" Type="http://schemas.openxmlformats.org/officeDocument/2006/relationships/chart" Target="../charts/chart21.xml"/><Relationship Id="rId5" Type="http://schemas.openxmlformats.org/officeDocument/2006/relationships/chart" Target="../charts/chart20.xml"/><Relationship Id="rId4" Type="http://schemas.openxmlformats.org/officeDocument/2006/relationships/image" Target="../media/image28.emf"/></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29.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7.xml"/><Relationship Id="rId6" Type="http://schemas.openxmlformats.org/officeDocument/2006/relationships/chart" Target="../charts/chart25.xml"/><Relationship Id="rId5" Type="http://schemas.openxmlformats.org/officeDocument/2006/relationships/chart" Target="../charts/chart24.xml"/><Relationship Id="rId4" Type="http://schemas.openxmlformats.org/officeDocument/2006/relationships/image" Target="../media/image28.e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48.xml"/><Relationship Id="rId5" Type="http://schemas.openxmlformats.org/officeDocument/2006/relationships/chart" Target="../charts/chart26.xml"/><Relationship Id="rId4" Type="http://schemas.openxmlformats.org/officeDocument/2006/relationships/image" Target="../media/image31.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49.xml"/><Relationship Id="rId6" Type="http://schemas.openxmlformats.org/officeDocument/2006/relationships/chart" Target="../charts/chart28.xml"/><Relationship Id="rId5" Type="http://schemas.openxmlformats.org/officeDocument/2006/relationships/chart" Target="../charts/chart27.xml"/><Relationship Id="rId4" Type="http://schemas.openxmlformats.org/officeDocument/2006/relationships/image" Target="../media/image31.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30.bin"/><Relationship Id="rId7" Type="http://schemas.openxmlformats.org/officeDocument/2006/relationships/chart" Target="../charts/chart31.xml"/><Relationship Id="rId2" Type="http://schemas.openxmlformats.org/officeDocument/2006/relationships/slideLayout" Target="../slideLayouts/slideLayout7.xml"/><Relationship Id="rId1" Type="http://schemas.openxmlformats.org/officeDocument/2006/relationships/tags" Target="../tags/tag50.xml"/><Relationship Id="rId6" Type="http://schemas.openxmlformats.org/officeDocument/2006/relationships/chart" Target="../charts/chart30.xml"/><Relationship Id="rId5" Type="http://schemas.openxmlformats.org/officeDocument/2006/relationships/chart" Target="../charts/chart29.xml"/><Relationship Id="rId4" Type="http://schemas.openxmlformats.org/officeDocument/2006/relationships/image" Target="../media/image31.emf"/></Relationships>
</file>

<file path=ppt/slides/_rels/slide24.xml.rels><?xml version="1.0" encoding="UTF-8" standalone="yes"?>
<Relationships xmlns="http://schemas.openxmlformats.org/package/2006/relationships"><Relationship Id="rId8" Type="http://schemas.openxmlformats.org/officeDocument/2006/relationships/chart" Target="../charts/chart35.xml"/><Relationship Id="rId3" Type="http://schemas.openxmlformats.org/officeDocument/2006/relationships/oleObject" Target="../embeddings/oleObject30.bin"/><Relationship Id="rId7" Type="http://schemas.openxmlformats.org/officeDocument/2006/relationships/chart" Target="../charts/chart34.xml"/><Relationship Id="rId2" Type="http://schemas.openxmlformats.org/officeDocument/2006/relationships/slideLayout" Target="../slideLayouts/slideLayout7.xml"/><Relationship Id="rId1" Type="http://schemas.openxmlformats.org/officeDocument/2006/relationships/tags" Target="../tags/tag51.xml"/><Relationship Id="rId6" Type="http://schemas.openxmlformats.org/officeDocument/2006/relationships/chart" Target="../charts/chart33.xml"/><Relationship Id="rId5" Type="http://schemas.openxmlformats.org/officeDocument/2006/relationships/chart" Target="../charts/chart32.xml"/><Relationship Id="rId4" Type="http://schemas.openxmlformats.org/officeDocument/2006/relationships/image" Target="../media/image31.emf"/></Relationships>
</file>

<file path=ppt/slides/_rels/slide25.xml.rels><?xml version="1.0" encoding="UTF-8" standalone="yes"?>
<Relationships xmlns="http://schemas.openxmlformats.org/package/2006/relationships"><Relationship Id="rId8" Type="http://schemas.openxmlformats.org/officeDocument/2006/relationships/chart" Target="../charts/chart39.xml"/><Relationship Id="rId3" Type="http://schemas.openxmlformats.org/officeDocument/2006/relationships/oleObject" Target="../embeddings/oleObject30.bin"/><Relationship Id="rId7" Type="http://schemas.openxmlformats.org/officeDocument/2006/relationships/chart" Target="../charts/chart38.xml"/><Relationship Id="rId2" Type="http://schemas.openxmlformats.org/officeDocument/2006/relationships/slideLayout" Target="../slideLayouts/slideLayout7.xml"/><Relationship Id="rId1" Type="http://schemas.openxmlformats.org/officeDocument/2006/relationships/tags" Target="../tags/tag52.xml"/><Relationship Id="rId6" Type="http://schemas.openxmlformats.org/officeDocument/2006/relationships/chart" Target="../charts/chart37.xml"/><Relationship Id="rId5" Type="http://schemas.openxmlformats.org/officeDocument/2006/relationships/chart" Target="../charts/chart36.xml"/><Relationship Id="rId4" Type="http://schemas.openxmlformats.org/officeDocument/2006/relationships/image" Target="../media/image31.emf"/><Relationship Id="rId9" Type="http://schemas.openxmlformats.org/officeDocument/2006/relationships/chart" Target="../charts/chart40.xml"/></Relationships>
</file>

<file path=ppt/slides/_rels/slide26.xml.rels><?xml version="1.0" encoding="UTF-8" standalone="yes"?>
<Relationships xmlns="http://schemas.openxmlformats.org/package/2006/relationships"><Relationship Id="rId8" Type="http://schemas.openxmlformats.org/officeDocument/2006/relationships/chart" Target="../charts/chart44.xml"/><Relationship Id="rId3" Type="http://schemas.openxmlformats.org/officeDocument/2006/relationships/chart" Target="../charts/chart41.xml"/><Relationship Id="rId7" Type="http://schemas.openxmlformats.org/officeDocument/2006/relationships/chart" Target="../charts/chart43.xml"/><Relationship Id="rId2" Type="http://schemas.openxmlformats.org/officeDocument/2006/relationships/slideLayout" Target="../slideLayouts/slideLayout7.xml"/><Relationship Id="rId1" Type="http://schemas.openxmlformats.org/officeDocument/2006/relationships/tags" Target="../tags/tag53.xml"/><Relationship Id="rId6" Type="http://schemas.openxmlformats.org/officeDocument/2006/relationships/chart" Target="../charts/chart42.xml"/><Relationship Id="rId5" Type="http://schemas.openxmlformats.org/officeDocument/2006/relationships/image" Target="../media/image31.emf"/><Relationship Id="rId10" Type="http://schemas.openxmlformats.org/officeDocument/2006/relationships/chart" Target="../charts/chart46.xml"/><Relationship Id="rId4" Type="http://schemas.openxmlformats.org/officeDocument/2006/relationships/oleObject" Target="../embeddings/oleObject30.bin"/><Relationship Id="rId9" Type="http://schemas.openxmlformats.org/officeDocument/2006/relationships/chart" Target="../charts/chart45.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54.xml"/><Relationship Id="rId6" Type="http://schemas.openxmlformats.org/officeDocument/2006/relationships/chart" Target="../charts/chart47.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chart" Target="../charts/chart49.xml"/><Relationship Id="rId2" Type="http://schemas.openxmlformats.org/officeDocument/2006/relationships/slideLayout" Target="../slideLayouts/slideLayout7.xml"/><Relationship Id="rId1" Type="http://schemas.openxmlformats.org/officeDocument/2006/relationships/tags" Target="../tags/tag55.xml"/><Relationship Id="rId6" Type="http://schemas.openxmlformats.org/officeDocument/2006/relationships/chart" Target="../charts/chart48.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9.xml.rels><?xml version="1.0" encoding="UTF-8" standalone="yes"?>
<Relationships xmlns="http://schemas.openxmlformats.org/package/2006/relationships"><Relationship Id="rId8" Type="http://schemas.openxmlformats.org/officeDocument/2006/relationships/chart" Target="../charts/chart52.xml"/><Relationship Id="rId3" Type="http://schemas.openxmlformats.org/officeDocument/2006/relationships/notesSlide" Target="../notesSlides/notesSlide10.xml"/><Relationship Id="rId7" Type="http://schemas.openxmlformats.org/officeDocument/2006/relationships/chart" Target="../charts/chart51.xml"/><Relationship Id="rId2" Type="http://schemas.openxmlformats.org/officeDocument/2006/relationships/slideLayout" Target="../slideLayouts/slideLayout7.xml"/><Relationship Id="rId1" Type="http://schemas.openxmlformats.org/officeDocument/2006/relationships/tags" Target="../tags/tag56.xml"/><Relationship Id="rId6" Type="http://schemas.openxmlformats.org/officeDocument/2006/relationships/chart" Target="../charts/chart50.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30.xml"/><Relationship Id="rId6" Type="http://schemas.openxmlformats.org/officeDocument/2006/relationships/chart" Target="../charts/chart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0.xml.rels><?xml version="1.0" encoding="UTF-8" standalone="yes"?>
<Relationships xmlns="http://schemas.openxmlformats.org/package/2006/relationships"><Relationship Id="rId8" Type="http://schemas.openxmlformats.org/officeDocument/2006/relationships/chart" Target="../charts/chart55.xml"/><Relationship Id="rId3" Type="http://schemas.openxmlformats.org/officeDocument/2006/relationships/notesSlide" Target="../notesSlides/notesSlide11.xml"/><Relationship Id="rId7" Type="http://schemas.openxmlformats.org/officeDocument/2006/relationships/chart" Target="../charts/chart54.xml"/><Relationship Id="rId2" Type="http://schemas.openxmlformats.org/officeDocument/2006/relationships/slideLayout" Target="../slideLayouts/slideLayout7.xml"/><Relationship Id="rId1" Type="http://schemas.openxmlformats.org/officeDocument/2006/relationships/tags" Target="../tags/tag57.xml"/><Relationship Id="rId6" Type="http://schemas.openxmlformats.org/officeDocument/2006/relationships/chart" Target="../charts/chart53.xml"/><Relationship Id="rId5" Type="http://schemas.openxmlformats.org/officeDocument/2006/relationships/image" Target="../media/image32.emf"/><Relationship Id="rId4" Type="http://schemas.openxmlformats.org/officeDocument/2006/relationships/oleObject" Target="../embeddings/oleObject31.bin"/><Relationship Id="rId9" Type="http://schemas.openxmlformats.org/officeDocument/2006/relationships/chart" Target="../charts/chart56.xml"/></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31.xml"/><Relationship Id="rId5" Type="http://schemas.openxmlformats.org/officeDocument/2006/relationships/chart" Target="../charts/chart4.xml"/><Relationship Id="rId4" Type="http://schemas.openxmlformats.org/officeDocument/2006/relationships/image" Target="../media/image28.emf"/></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32.xml"/><Relationship Id="rId6" Type="http://schemas.openxmlformats.org/officeDocument/2006/relationships/chart" Target="../charts/chart5.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xml"/><Relationship Id="rId4" Type="http://schemas.openxmlformats.org/officeDocument/2006/relationships/image" Target="../media/image28.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xml"/><Relationship Id="rId4" Type="http://schemas.openxmlformats.org/officeDocument/2006/relationships/image" Target="../media/image28.e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xml"/><Relationship Id="rId4" Type="http://schemas.openxmlformats.org/officeDocument/2006/relationships/image" Target="../media/image28.emf"/></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chart" Target="../charts/chart7.xml"/><Relationship Id="rId2" Type="http://schemas.openxmlformats.org/officeDocument/2006/relationships/slideLayout" Target="../slideLayouts/slideLayout7.xml"/><Relationship Id="rId1" Type="http://schemas.openxmlformats.org/officeDocument/2006/relationships/tags" Target="../tags/tag36.xml"/><Relationship Id="rId6" Type="http://schemas.openxmlformats.org/officeDocument/2006/relationships/chart" Target="../charts/chart6.xml"/><Relationship Id="rId5" Type="http://schemas.openxmlformats.org/officeDocument/2006/relationships/image" Target="../media/image28.emf"/><Relationship Id="rId4" Type="http://schemas.openxmlformats.org/officeDocument/2006/relationships/oleObject" Target="../embeddings/oleObject27.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7/29/2025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693478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7/29/2025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1398382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CB0C440D-5DE6-1731-12EA-86E64505E03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CB0C440D-5DE6-1731-12EA-86E64505E03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extLst>
              <p:ext uri="{D42A27DB-BD31-4B8C-83A1-F6EECF244321}">
                <p14:modId xmlns:p14="http://schemas.microsoft.com/office/powerpoint/2010/main" val="675017810"/>
              </p:ext>
            </p:extLst>
          </p:nvPr>
        </p:nvGraphicFramePr>
        <p:xfrm>
          <a:off x="531784" y="1141199"/>
          <a:ext cx="8118506" cy="3547869"/>
        </p:xfrm>
        <a:graphic>
          <a:graphicData uri="http://schemas.openxmlformats.org/drawingml/2006/table">
            <a:tbl>
              <a:tblPr>
                <a:tableStyleId>{5C22544A-7EE6-4342-B048-85BDC9FD1C3A}</a:tableStyleId>
              </a:tblPr>
              <a:tblGrid>
                <a:gridCol w="4059253">
                  <a:extLst>
                    <a:ext uri="{9D8B030D-6E8A-4147-A177-3AD203B41FA5}">
                      <a16:colId xmlns:a16="http://schemas.microsoft.com/office/drawing/2014/main" val="1110974376"/>
                    </a:ext>
                  </a:extLst>
                </a:gridCol>
                <a:gridCol w="4059253">
                  <a:extLst>
                    <a:ext uri="{9D8B030D-6E8A-4147-A177-3AD203B41FA5}">
                      <a16:colId xmlns:a16="http://schemas.microsoft.com/office/drawing/2014/main" val="4273019362"/>
                    </a:ext>
                  </a:extLst>
                </a:gridCol>
              </a:tblGrid>
              <a:tr h="272913">
                <a:tc>
                  <a:txBody>
                    <a:bodyPr/>
                    <a:lstStyle/>
                    <a:p>
                      <a:pPr algn="l" fontAlgn="b"/>
                      <a:r>
                        <a:rPr lang="en-US" sz="900" dirty="0" err="1">
                          <a:solidFill>
                            <a:srgbClr val="575555"/>
                          </a:solidFill>
                          <a:latin typeface="Nexa Bold"/>
                        </a:rPr>
                        <a:t>Arbi</a:t>
                      </a:r>
                      <a:r>
                        <a:rPr lang="en-US" sz="900" dirty="0">
                          <a:solidFill>
                            <a:srgbClr val="575555"/>
                          </a:solidFill>
                          <a:latin typeface="Nexa Bold"/>
                        </a:rPr>
                        <a:t> Dario Spa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074376805"/>
                  </a:ext>
                </a:extLst>
              </a:tr>
              <a:tr h="272913">
                <a:tc>
                  <a:txBody>
                    <a:bodyPr/>
                    <a:lstStyle/>
                    <a:p>
                      <a:pPr algn="l" fontAlgn="b"/>
                      <a:r>
                        <a:rPr lang="en-US" sz="900" dirty="0">
                          <a:solidFill>
                            <a:srgbClr val="575555"/>
                          </a:solidFill>
                          <a:latin typeface="Nexa Bold"/>
                        </a:rPr>
                        <a:t>Esca </a:t>
                      </a:r>
                      <a:r>
                        <a:rPr lang="en-US" sz="900" dirty="0" err="1">
                          <a:solidFill>
                            <a:srgbClr val="575555"/>
                          </a:solidFill>
                          <a:latin typeface="Nexa Bold"/>
                        </a:rPr>
                        <a:t>Srl</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3335245974"/>
                  </a:ext>
                </a:extLst>
              </a:tr>
              <a:tr h="272913">
                <a:tc>
                  <a:txBody>
                    <a:bodyPr/>
                    <a:lstStyle/>
                    <a:p>
                      <a:pPr algn="l" fontAlgn="b"/>
                      <a:r>
                        <a:rPr lang="en-US" sz="900" dirty="0">
                          <a:solidFill>
                            <a:srgbClr val="575555"/>
                          </a:solidFill>
                          <a:latin typeface="Nexa Bold"/>
                        </a:rPr>
                        <a:t>Findus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967797037"/>
                  </a:ext>
                </a:extLst>
              </a:tr>
              <a:tr h="272913">
                <a:tc>
                  <a:txBody>
                    <a:bodyPr/>
                    <a:lstStyle/>
                    <a:p>
                      <a:pPr algn="l" fontAlgn="b"/>
                      <a:r>
                        <a:rPr lang="en-US" sz="900" dirty="0" err="1">
                          <a:solidFill>
                            <a:srgbClr val="575555"/>
                          </a:solidFill>
                          <a:latin typeface="Nexa Bold"/>
                        </a:rPr>
                        <a:t>Frosta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272913">
                <a:tc>
                  <a:txBody>
                    <a:bodyPr/>
                    <a:lstStyle/>
                    <a:p>
                      <a:pPr algn="l" fontAlgn="b"/>
                      <a:r>
                        <a:rPr lang="en-US" sz="900" dirty="0" err="1">
                          <a:solidFill>
                            <a:srgbClr val="575555"/>
                          </a:solidFill>
                          <a:latin typeface="Nexa Bold"/>
                        </a:rPr>
                        <a:t>Krusta</a:t>
                      </a:r>
                      <a:r>
                        <a:rPr lang="en-US" sz="900" dirty="0">
                          <a:solidFill>
                            <a:srgbClr val="575555"/>
                          </a:solidFill>
                          <a:latin typeface="Nexa Bold"/>
                        </a:rPr>
                        <a:t> Group</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272913">
                <a:tc>
                  <a:txBody>
                    <a:bodyPr/>
                    <a:lstStyle/>
                    <a:p>
                      <a:pPr algn="l" fontAlgn="b"/>
                      <a:r>
                        <a:rPr lang="en-US" sz="900" dirty="0">
                          <a:solidFill>
                            <a:srgbClr val="575555"/>
                          </a:solidFill>
                          <a:latin typeface="Nexa Bold"/>
                        </a:rPr>
                        <a:t>New Food</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272913">
                <a:tc>
                  <a:txBody>
                    <a:bodyPr/>
                    <a:lstStyle/>
                    <a:p>
                      <a:pPr algn="l" fontAlgn="b"/>
                      <a:r>
                        <a:rPr lang="en-US" sz="900" dirty="0" err="1">
                          <a:solidFill>
                            <a:srgbClr val="575555"/>
                          </a:solidFill>
                          <a:latin typeface="Nexa Bold"/>
                        </a:rPr>
                        <a:t>Panapesca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272913">
                <a:tc>
                  <a:txBody>
                    <a:bodyPr/>
                    <a:lstStyle/>
                    <a:p>
                      <a:pPr algn="l" fontAlgn="b"/>
                      <a:r>
                        <a:rPr lang="en-US" sz="900" dirty="0" err="1">
                          <a:solidFill>
                            <a:srgbClr val="575555"/>
                          </a:solidFill>
                          <a:latin typeface="Nexa Bold"/>
                        </a:rPr>
                        <a:t>Pescanova</a:t>
                      </a:r>
                      <a:r>
                        <a:rPr lang="en-US" sz="900" dirty="0">
                          <a:solidFill>
                            <a:srgbClr val="575555"/>
                          </a:solidFill>
                          <a:latin typeface="Nexa Bold"/>
                        </a:rPr>
                        <a:t> S.A.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272913">
                <a:tc>
                  <a:txBody>
                    <a:bodyPr/>
                    <a:lstStyle/>
                    <a:p>
                      <a:pPr algn="l" fontAlgn="b"/>
                      <a:r>
                        <a:rPr lang="en-US" sz="900" dirty="0">
                          <a:solidFill>
                            <a:srgbClr val="575555"/>
                          </a:solidFill>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4</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272913">
                <a:tc>
                  <a:txBody>
                    <a:bodyPr/>
                    <a:lstStyle/>
                    <a:p>
                      <a:pPr algn="l" fontAlgn="b"/>
                      <a:r>
                        <a:rPr lang="en-US" sz="900" dirty="0">
                          <a:solidFill>
                            <a:srgbClr val="575555"/>
                          </a:solidFill>
                          <a:latin typeface="Nexa Bold"/>
                        </a:rPr>
                        <a:t>Pricing 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69008622"/>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676386527"/>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24847774"/>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891455200"/>
                  </a:ext>
                </a:extLst>
              </a:tr>
            </a:tbl>
          </a:graphicData>
        </a:graphic>
      </p:graphicFrame>
      <p:sp>
        <p:nvSpPr>
          <p:cNvPr id="5" name="Date Placeholder 4">
            <a:extLst>
              <a:ext uri="{FF2B5EF4-FFF2-40B4-BE49-F238E27FC236}">
                <a16:creationId xmlns:a16="http://schemas.microsoft.com/office/drawing/2014/main" id="{561F9B51-884D-B063-B751-88CD310D3BBE}"/>
              </a:ext>
            </a:extLst>
          </p:cNvPr>
          <p:cNvSpPr>
            <a:spLocks noGrp="1"/>
          </p:cNvSpPr>
          <p:nvPr>
            <p:ph type="dt" sz="half" idx="14"/>
          </p:nvPr>
        </p:nvSpPr>
        <p:spPr>
          <a:xfrm>
            <a:off x="8082390" y="4972050"/>
            <a:ext cx="557609" cy="171450"/>
          </a:xfrm>
        </p:spPr>
        <p:txBody>
          <a:bodyPr/>
          <a:lstStyle/>
          <a:p>
            <a:fld id="{123818DD-86FD-4283-A5AB-DEB3962D420E}" type="datetime1">
              <a:rPr lang="en-US"/>
              <a:pPr/>
              <a:t>7/29/2025</a:t>
            </a:fld>
            <a:endParaRPr lang="en-US"/>
          </a:p>
        </p:txBody>
      </p:sp>
      <p:sp>
        <p:nvSpPr>
          <p:cNvPr id="9" name="Footer Placeholder 8">
            <a:extLst>
              <a:ext uri="{FF2B5EF4-FFF2-40B4-BE49-F238E27FC236}">
                <a16:creationId xmlns:a16="http://schemas.microsoft.com/office/drawing/2014/main" id="{84433F74-9D12-06E6-CFFA-4885A9DB6660}"/>
              </a:ext>
            </a:extLst>
          </p:cNvPr>
          <p:cNvSpPr>
            <a:spLocks noGrp="1"/>
          </p:cNvSpPr>
          <p:nvPr>
            <p:ph type="ftr" sz="quarter" idx="15"/>
          </p:nvPr>
        </p:nvSpPr>
        <p:spPr>
          <a:xfrm>
            <a:off x="546969" y="4970700"/>
            <a:ext cx="6451742" cy="174151"/>
          </a:xfrm>
        </p:spPr>
        <p:txBody>
          <a:bodyPr/>
          <a:lstStyle/>
          <a:p>
            <a:endParaRPr lang="en-US"/>
          </a:p>
        </p:txBody>
      </p:sp>
      <p:sp>
        <p:nvSpPr>
          <p:cNvPr id="8" name="Slide Number Placeholder 7">
            <a:extLst>
              <a:ext uri="{FF2B5EF4-FFF2-40B4-BE49-F238E27FC236}">
                <a16:creationId xmlns:a16="http://schemas.microsoft.com/office/drawing/2014/main" id="{C9CD656C-3709-D9BA-E60D-38E01A7FA27F}"/>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a:t>
            </a:fld>
            <a:endParaRPr lang="en-US"/>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a:t>% Promo sales by total size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r>
              <a:rPr lang="en-US" dirty="0">
                <a:highlight>
                  <a:srgbClr val="FFFF00"/>
                </a:highlight>
              </a:rPr>
              <a:t>Promo Sales by total size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extLst>
              <p:ext uri="{D42A27DB-BD31-4B8C-83A1-F6EECF244321}">
                <p14:modId xmlns:p14="http://schemas.microsoft.com/office/powerpoint/2010/main" val="296065581"/>
              </p:ext>
            </p:extLst>
          </p:nvPr>
        </p:nvGraphicFramePr>
        <p:xfrm>
          <a:off x="1947184" y="1139486"/>
          <a:ext cx="5934074" cy="3888486"/>
        </p:xfrm>
        <a:graphic>
          <a:graphicData uri="http://schemas.openxmlformats.org/drawingml/2006/chart">
            <c:chart xmlns:c="http://schemas.openxmlformats.org/drawingml/2006/chart" xmlns:r="http://schemas.openxmlformats.org/officeDocument/2006/relationships" r:id="rId6"/>
          </a:graphicData>
        </a:graphic>
      </p:graphicFrame>
      <p:grpSp>
        <p:nvGrpSpPr>
          <p:cNvPr id="24" name="Gráfico 578">
            <a:extLst>
              <a:ext uri="{FF2B5EF4-FFF2-40B4-BE49-F238E27FC236}">
                <a16:creationId xmlns:a16="http://schemas.microsoft.com/office/drawing/2014/main" id="{92BBFEA1-C932-4AD4-8208-857ADF939C40}"/>
              </a:ext>
            </a:extLst>
          </p:cNvPr>
          <p:cNvGrpSpPr>
            <a:grpSpLocks noChangeAspect="1"/>
          </p:cNvGrpSpPr>
          <p:nvPr/>
        </p:nvGrpSpPr>
        <p:grpSpPr>
          <a:xfrm>
            <a:off x="8676654" y="124495"/>
            <a:ext cx="296998" cy="296435"/>
            <a:chOff x="3497611" y="7266460"/>
            <a:chExt cx="6505574" cy="6493204"/>
          </a:xfrm>
          <a:solidFill>
            <a:schemeClr val="accent2"/>
          </a:solidFill>
        </p:grpSpPr>
        <p:sp>
          <p:nvSpPr>
            <p:cNvPr id="25" name="Forma libre: forma 74">
              <a:extLst>
                <a:ext uri="{FF2B5EF4-FFF2-40B4-BE49-F238E27FC236}">
                  <a16:creationId xmlns:a16="http://schemas.microsoft.com/office/drawing/2014/main" id="{3B831B75-C651-4D44-9987-C66C351BD724}"/>
                </a:ext>
              </a:extLst>
            </p:cNvPr>
            <p:cNvSpPr/>
            <p:nvPr/>
          </p:nvSpPr>
          <p:spPr>
            <a:xfrm>
              <a:off x="3497611" y="8690833"/>
              <a:ext cx="2484707" cy="5068831"/>
            </a:xfrm>
            <a:custGeom>
              <a:avLst/>
              <a:gdLst>
                <a:gd name="connsiteX0" fmla="*/ 498024 w 2484707"/>
                <a:gd name="connsiteY0" fmla="*/ 1243272 h 5068831"/>
                <a:gd name="connsiteX1" fmla="*/ 1380658 w 2484707"/>
                <a:gd name="connsiteY1" fmla="*/ 2125956 h 5068831"/>
                <a:gd name="connsiteX2" fmla="*/ 1430738 w 2484707"/>
                <a:gd name="connsiteY2" fmla="*/ 2246863 h 5068831"/>
                <a:gd name="connsiteX3" fmla="*/ 1430738 w 2484707"/>
                <a:gd name="connsiteY3" fmla="*/ 3118281 h 5068831"/>
                <a:gd name="connsiteX4" fmla="*/ 1526035 w 2484707"/>
                <a:gd name="connsiteY4" fmla="*/ 3213577 h 5068831"/>
                <a:gd name="connsiteX5" fmla="*/ 1621331 w 2484707"/>
                <a:gd name="connsiteY5" fmla="*/ 3118281 h 5068831"/>
                <a:gd name="connsiteX6" fmla="*/ 1621331 w 2484707"/>
                <a:gd name="connsiteY6" fmla="*/ 2246863 h 5068831"/>
                <a:gd name="connsiteX7" fmla="*/ 1515413 w 2484707"/>
                <a:gd name="connsiteY7" fmla="*/ 1991201 h 5068831"/>
                <a:gd name="connsiteX8" fmla="*/ 565376 w 2484707"/>
                <a:gd name="connsiteY8" fmla="*/ 1041164 h 5068831"/>
                <a:gd name="connsiteX9" fmla="*/ 430621 w 2484707"/>
                <a:gd name="connsiteY9" fmla="*/ 1041164 h 5068831"/>
                <a:gd name="connsiteX10" fmla="*/ 238291 w 2484707"/>
                <a:gd name="connsiteY10" fmla="*/ 1233445 h 5068831"/>
                <a:gd name="connsiteX11" fmla="*/ 190593 w 2484707"/>
                <a:gd name="connsiteY11" fmla="*/ 1213690 h 5068831"/>
                <a:gd name="connsiteX12" fmla="*/ 190593 w 2484707"/>
                <a:gd name="connsiteY12" fmla="*/ 252734 h 5068831"/>
                <a:gd name="connsiteX13" fmla="*/ 252685 w 2484707"/>
                <a:gd name="connsiteY13" fmla="*/ 190643 h 5068831"/>
                <a:gd name="connsiteX14" fmla="*/ 1213641 w 2484707"/>
                <a:gd name="connsiteY14" fmla="*/ 190643 h 5068831"/>
                <a:gd name="connsiteX15" fmla="*/ 1233395 w 2484707"/>
                <a:gd name="connsiteY15" fmla="*/ 238341 h 5068831"/>
                <a:gd name="connsiteX16" fmla="*/ 1041114 w 2484707"/>
                <a:gd name="connsiteY16" fmla="*/ 430671 h 5068831"/>
                <a:gd name="connsiteX17" fmla="*/ 1041114 w 2484707"/>
                <a:gd name="connsiteY17" fmla="*/ 565426 h 5068831"/>
                <a:gd name="connsiteX18" fmla="*/ 2195592 w 2484707"/>
                <a:gd name="connsiteY18" fmla="*/ 1719904 h 5068831"/>
                <a:gd name="connsiteX19" fmla="*/ 2294115 w 2484707"/>
                <a:gd name="connsiteY19" fmla="*/ 1957748 h 5068831"/>
                <a:gd name="connsiteX20" fmla="*/ 2294115 w 2484707"/>
                <a:gd name="connsiteY20" fmla="*/ 4878288 h 5068831"/>
                <a:gd name="connsiteX21" fmla="*/ 1621331 w 2484707"/>
                <a:gd name="connsiteY21" fmla="*/ 4878288 h 5068831"/>
                <a:gd name="connsiteX22" fmla="*/ 1621331 w 2484707"/>
                <a:gd name="connsiteY22" fmla="*/ 3499467 h 5068831"/>
                <a:gd name="connsiteX23" fmla="*/ 1526035 w 2484707"/>
                <a:gd name="connsiteY23" fmla="*/ 3404170 h 5068831"/>
                <a:gd name="connsiteX24" fmla="*/ 1430738 w 2484707"/>
                <a:gd name="connsiteY24" fmla="*/ 3499467 h 5068831"/>
                <a:gd name="connsiteX25" fmla="*/ 1430738 w 2484707"/>
                <a:gd name="connsiteY25" fmla="*/ 4973535 h 5068831"/>
                <a:gd name="connsiteX26" fmla="*/ 1526035 w 2484707"/>
                <a:gd name="connsiteY26" fmla="*/ 5068831 h 5068831"/>
                <a:gd name="connsiteX27" fmla="*/ 2389411 w 2484707"/>
                <a:gd name="connsiteY27" fmla="*/ 5068831 h 5068831"/>
                <a:gd name="connsiteX28" fmla="*/ 2484708 w 2484707"/>
                <a:gd name="connsiteY28" fmla="*/ 4973535 h 5068831"/>
                <a:gd name="connsiteX29" fmla="*/ 2484708 w 2484707"/>
                <a:gd name="connsiteY29" fmla="*/ 1957748 h 5068831"/>
                <a:gd name="connsiteX30" fmla="*/ 2330347 w 2484707"/>
                <a:gd name="connsiteY30" fmla="*/ 1585099 h 5068831"/>
                <a:gd name="connsiteX31" fmla="*/ 1243272 w 2484707"/>
                <a:gd name="connsiteY31" fmla="*/ 498024 h 5068831"/>
                <a:gd name="connsiteX32" fmla="*/ 1368200 w 2484707"/>
                <a:gd name="connsiteY32" fmla="*/ 373096 h 5068831"/>
                <a:gd name="connsiteX33" fmla="*/ 1213641 w 2484707"/>
                <a:gd name="connsiteY33" fmla="*/ 0 h 5068831"/>
                <a:gd name="connsiteX34" fmla="*/ 252685 w 2484707"/>
                <a:gd name="connsiteY34" fmla="*/ 0 h 5068831"/>
                <a:gd name="connsiteX35" fmla="*/ 0 w 2484707"/>
                <a:gd name="connsiteY35" fmla="*/ 252734 h 5068831"/>
                <a:gd name="connsiteX36" fmla="*/ 0 w 2484707"/>
                <a:gd name="connsiteY36" fmla="*/ 1213690 h 5068831"/>
                <a:gd name="connsiteX37" fmla="*/ 373096 w 2484707"/>
                <a:gd name="connsiteY37" fmla="*/ 1368200 h 5068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484707" h="5068831">
                  <a:moveTo>
                    <a:pt x="498024" y="1243272"/>
                  </a:moveTo>
                  <a:lnTo>
                    <a:pt x="1380658" y="2125956"/>
                  </a:lnTo>
                  <a:cubicBezTo>
                    <a:pt x="1412969" y="2158268"/>
                    <a:pt x="1430738" y="2201201"/>
                    <a:pt x="1430738" y="2246863"/>
                  </a:cubicBezTo>
                  <a:lnTo>
                    <a:pt x="1430738" y="3118281"/>
                  </a:lnTo>
                  <a:cubicBezTo>
                    <a:pt x="1430738" y="3170892"/>
                    <a:pt x="1473423" y="3213577"/>
                    <a:pt x="1526035" y="3213577"/>
                  </a:cubicBezTo>
                  <a:cubicBezTo>
                    <a:pt x="1578646" y="3213577"/>
                    <a:pt x="1621331" y="3170892"/>
                    <a:pt x="1621331" y="3118281"/>
                  </a:cubicBezTo>
                  <a:lnTo>
                    <a:pt x="1621331" y="2246863"/>
                  </a:lnTo>
                  <a:cubicBezTo>
                    <a:pt x="1621331" y="2150277"/>
                    <a:pt x="1583709" y="2059497"/>
                    <a:pt x="1515413" y="1991201"/>
                  </a:cubicBezTo>
                  <a:lnTo>
                    <a:pt x="565376" y="1041164"/>
                  </a:lnTo>
                  <a:cubicBezTo>
                    <a:pt x="528151" y="1003939"/>
                    <a:pt x="467846" y="1003939"/>
                    <a:pt x="430621" y="1041164"/>
                  </a:cubicBezTo>
                  <a:lnTo>
                    <a:pt x="238291" y="1233445"/>
                  </a:lnTo>
                  <a:cubicBezTo>
                    <a:pt x="220770" y="1250965"/>
                    <a:pt x="190593" y="1238209"/>
                    <a:pt x="190593" y="1213690"/>
                  </a:cubicBezTo>
                  <a:lnTo>
                    <a:pt x="190593" y="252734"/>
                  </a:lnTo>
                  <a:cubicBezTo>
                    <a:pt x="190593" y="218487"/>
                    <a:pt x="218437" y="190643"/>
                    <a:pt x="252685" y="190643"/>
                  </a:cubicBezTo>
                  <a:lnTo>
                    <a:pt x="1213641" y="190643"/>
                  </a:lnTo>
                  <a:cubicBezTo>
                    <a:pt x="1238557" y="190643"/>
                    <a:pt x="1250916" y="220820"/>
                    <a:pt x="1233395" y="238341"/>
                  </a:cubicBezTo>
                  <a:cubicBezTo>
                    <a:pt x="1233395" y="238341"/>
                    <a:pt x="1041263" y="430522"/>
                    <a:pt x="1041114" y="430671"/>
                  </a:cubicBezTo>
                  <a:cubicBezTo>
                    <a:pt x="1004336" y="467449"/>
                    <a:pt x="1004336" y="528697"/>
                    <a:pt x="1041114" y="565426"/>
                  </a:cubicBezTo>
                  <a:lnTo>
                    <a:pt x="2195592" y="1719904"/>
                  </a:lnTo>
                  <a:cubicBezTo>
                    <a:pt x="2259123" y="1783435"/>
                    <a:pt x="2294115" y="1867911"/>
                    <a:pt x="2294115" y="1957748"/>
                  </a:cubicBezTo>
                  <a:lnTo>
                    <a:pt x="2294115" y="4878288"/>
                  </a:lnTo>
                  <a:lnTo>
                    <a:pt x="1621331" y="4878288"/>
                  </a:lnTo>
                  <a:lnTo>
                    <a:pt x="1621331" y="3499467"/>
                  </a:lnTo>
                  <a:cubicBezTo>
                    <a:pt x="1621331" y="3446855"/>
                    <a:pt x="1578646" y="3404170"/>
                    <a:pt x="1526035" y="3404170"/>
                  </a:cubicBezTo>
                  <a:cubicBezTo>
                    <a:pt x="1473423" y="3404170"/>
                    <a:pt x="1430738" y="3446855"/>
                    <a:pt x="1430738" y="3499467"/>
                  </a:cubicBezTo>
                  <a:lnTo>
                    <a:pt x="1430738" y="4973535"/>
                  </a:lnTo>
                  <a:cubicBezTo>
                    <a:pt x="1430738" y="5026196"/>
                    <a:pt x="1473423" y="5068831"/>
                    <a:pt x="1526035" y="5068831"/>
                  </a:cubicBezTo>
                  <a:lnTo>
                    <a:pt x="2389411" y="5068831"/>
                  </a:lnTo>
                  <a:cubicBezTo>
                    <a:pt x="2442023" y="5068831"/>
                    <a:pt x="2484708" y="5026196"/>
                    <a:pt x="2484708" y="4973535"/>
                  </a:cubicBezTo>
                  <a:lnTo>
                    <a:pt x="2484708" y="1957748"/>
                  </a:lnTo>
                  <a:cubicBezTo>
                    <a:pt x="2484708" y="1816987"/>
                    <a:pt x="2429863" y="1684664"/>
                    <a:pt x="2330347" y="1585099"/>
                  </a:cubicBezTo>
                  <a:lnTo>
                    <a:pt x="1243272" y="498024"/>
                  </a:lnTo>
                  <a:cubicBezTo>
                    <a:pt x="1243272" y="498024"/>
                    <a:pt x="1368001" y="373245"/>
                    <a:pt x="1368200" y="373096"/>
                  </a:cubicBezTo>
                  <a:cubicBezTo>
                    <a:pt x="1503203" y="238043"/>
                    <a:pt x="1403936" y="0"/>
                    <a:pt x="1213641" y="0"/>
                  </a:cubicBezTo>
                  <a:lnTo>
                    <a:pt x="252685" y="0"/>
                  </a:lnTo>
                  <a:cubicBezTo>
                    <a:pt x="113363" y="0"/>
                    <a:pt x="0" y="113363"/>
                    <a:pt x="0" y="252734"/>
                  </a:cubicBezTo>
                  <a:lnTo>
                    <a:pt x="0" y="1213690"/>
                  </a:lnTo>
                  <a:cubicBezTo>
                    <a:pt x="0" y="1402447"/>
                    <a:pt x="237447" y="1503848"/>
                    <a:pt x="373096" y="1368200"/>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7" name="Forma libre: forma 75">
              <a:extLst>
                <a:ext uri="{FF2B5EF4-FFF2-40B4-BE49-F238E27FC236}">
                  <a16:creationId xmlns:a16="http://schemas.microsoft.com/office/drawing/2014/main" id="{F0AFD62E-CE1B-4FA3-B854-816135A62CF7}"/>
                </a:ext>
              </a:extLst>
            </p:cNvPr>
            <p:cNvSpPr/>
            <p:nvPr/>
          </p:nvSpPr>
          <p:spPr>
            <a:xfrm>
              <a:off x="7518478" y="9924277"/>
              <a:ext cx="2484707" cy="3835386"/>
            </a:xfrm>
            <a:custGeom>
              <a:avLst/>
              <a:gdLst>
                <a:gd name="connsiteX0" fmla="*/ 2276743 w 2484707"/>
                <a:gd name="connsiteY0" fmla="*/ 1239202 h 3835386"/>
                <a:gd name="connsiteX1" fmla="*/ 2246367 w 2484707"/>
                <a:gd name="connsiteY1" fmla="*/ 1233395 h 3835386"/>
                <a:gd name="connsiteX2" fmla="*/ 2054087 w 2484707"/>
                <a:gd name="connsiteY2" fmla="*/ 1041065 h 3835386"/>
                <a:gd name="connsiteX3" fmla="*/ 1915212 w 2484707"/>
                <a:gd name="connsiteY3" fmla="*/ 1045433 h 3835386"/>
                <a:gd name="connsiteX4" fmla="*/ 1639596 w 2484707"/>
                <a:gd name="connsiteY4" fmla="*/ 1357975 h 3835386"/>
                <a:gd name="connsiteX5" fmla="*/ 1647984 w 2484707"/>
                <a:gd name="connsiteY5" fmla="*/ 1492482 h 3835386"/>
                <a:gd name="connsiteX6" fmla="*/ 1782491 w 2484707"/>
                <a:gd name="connsiteY6" fmla="*/ 1484045 h 3835386"/>
                <a:gd name="connsiteX7" fmla="*/ 1991052 w 2484707"/>
                <a:gd name="connsiteY7" fmla="*/ 1247590 h 3835386"/>
                <a:gd name="connsiteX8" fmla="*/ 2111612 w 2484707"/>
                <a:gd name="connsiteY8" fmla="*/ 1368150 h 3835386"/>
                <a:gd name="connsiteX9" fmla="*/ 2484708 w 2484707"/>
                <a:gd name="connsiteY9" fmla="*/ 1213641 h 3835386"/>
                <a:gd name="connsiteX10" fmla="*/ 2484708 w 2484707"/>
                <a:gd name="connsiteY10" fmla="*/ 252685 h 3835386"/>
                <a:gd name="connsiteX11" fmla="*/ 2232023 w 2484707"/>
                <a:gd name="connsiteY11" fmla="*/ 0 h 3835386"/>
                <a:gd name="connsiteX12" fmla="*/ 1271067 w 2484707"/>
                <a:gd name="connsiteY12" fmla="*/ 0 h 3835386"/>
                <a:gd name="connsiteX13" fmla="*/ 1116508 w 2484707"/>
                <a:gd name="connsiteY13" fmla="*/ 373046 h 3835386"/>
                <a:gd name="connsiteX14" fmla="*/ 1241436 w 2484707"/>
                <a:gd name="connsiteY14" fmla="*/ 497974 h 3835386"/>
                <a:gd name="connsiteX15" fmla="*/ 154360 w 2484707"/>
                <a:gd name="connsiteY15" fmla="*/ 1585049 h 3835386"/>
                <a:gd name="connsiteX16" fmla="*/ 0 w 2484707"/>
                <a:gd name="connsiteY16" fmla="*/ 1957698 h 3835386"/>
                <a:gd name="connsiteX17" fmla="*/ 0 w 2484707"/>
                <a:gd name="connsiteY17" fmla="*/ 3740090 h 3835386"/>
                <a:gd name="connsiteX18" fmla="*/ 95297 w 2484707"/>
                <a:gd name="connsiteY18" fmla="*/ 3835387 h 3835386"/>
                <a:gd name="connsiteX19" fmla="*/ 958673 w 2484707"/>
                <a:gd name="connsiteY19" fmla="*/ 3835387 h 3835386"/>
                <a:gd name="connsiteX20" fmla="*/ 1053970 w 2484707"/>
                <a:gd name="connsiteY20" fmla="*/ 3740090 h 3835386"/>
                <a:gd name="connsiteX21" fmla="*/ 1053970 w 2484707"/>
                <a:gd name="connsiteY21" fmla="*/ 2373876 h 3835386"/>
                <a:gd name="connsiteX22" fmla="*/ 1104050 w 2484707"/>
                <a:gd name="connsiteY22" fmla="*/ 2252968 h 3835386"/>
                <a:gd name="connsiteX23" fmla="*/ 1108120 w 2484707"/>
                <a:gd name="connsiteY23" fmla="*/ 2248601 h 3835386"/>
                <a:gd name="connsiteX24" fmla="*/ 1532140 w 2484707"/>
                <a:gd name="connsiteY24" fmla="*/ 1767899 h 3835386"/>
                <a:gd name="connsiteX25" fmla="*/ 1523702 w 2484707"/>
                <a:gd name="connsiteY25" fmla="*/ 1633392 h 3835386"/>
                <a:gd name="connsiteX26" fmla="*/ 1389195 w 2484707"/>
                <a:gd name="connsiteY26" fmla="*/ 1641830 h 3835386"/>
                <a:gd name="connsiteX27" fmla="*/ 967011 w 2484707"/>
                <a:gd name="connsiteY27" fmla="*/ 2120496 h 3835386"/>
                <a:gd name="connsiteX28" fmla="*/ 863376 w 2484707"/>
                <a:gd name="connsiteY28" fmla="*/ 2373876 h 3835386"/>
                <a:gd name="connsiteX29" fmla="*/ 863376 w 2484707"/>
                <a:gd name="connsiteY29" fmla="*/ 3644794 h 3835386"/>
                <a:gd name="connsiteX30" fmla="*/ 190593 w 2484707"/>
                <a:gd name="connsiteY30" fmla="*/ 3644794 h 3835386"/>
                <a:gd name="connsiteX31" fmla="*/ 190593 w 2484707"/>
                <a:gd name="connsiteY31" fmla="*/ 1957698 h 3835386"/>
                <a:gd name="connsiteX32" fmla="*/ 289116 w 2484707"/>
                <a:gd name="connsiteY32" fmla="*/ 1719804 h 3835386"/>
                <a:gd name="connsiteX33" fmla="*/ 1443593 w 2484707"/>
                <a:gd name="connsiteY33" fmla="*/ 565376 h 3835386"/>
                <a:gd name="connsiteX34" fmla="*/ 1443593 w 2484707"/>
                <a:gd name="connsiteY34" fmla="*/ 430621 h 3835386"/>
                <a:gd name="connsiteX35" fmla="*/ 1251263 w 2484707"/>
                <a:gd name="connsiteY35" fmla="*/ 238291 h 3835386"/>
                <a:gd name="connsiteX36" fmla="*/ 1271017 w 2484707"/>
                <a:gd name="connsiteY36" fmla="*/ 190593 h 3835386"/>
                <a:gd name="connsiteX37" fmla="*/ 2231973 w 2484707"/>
                <a:gd name="connsiteY37" fmla="*/ 190593 h 3835386"/>
                <a:gd name="connsiteX38" fmla="*/ 2294065 w 2484707"/>
                <a:gd name="connsiteY38" fmla="*/ 252685 h 3835386"/>
                <a:gd name="connsiteX39" fmla="*/ 2294065 w 2484707"/>
                <a:gd name="connsiteY39" fmla="*/ 1213591 h 3835386"/>
                <a:gd name="connsiteX40" fmla="*/ 2276743 w 2484707"/>
                <a:gd name="connsiteY40" fmla="*/ 1239202 h 383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484707" h="3835386">
                  <a:moveTo>
                    <a:pt x="2276743" y="1239202"/>
                  </a:moveTo>
                  <a:cubicBezTo>
                    <a:pt x="2266965" y="1243222"/>
                    <a:pt x="2255003" y="1242031"/>
                    <a:pt x="2246367" y="1233395"/>
                  </a:cubicBezTo>
                  <a:cubicBezTo>
                    <a:pt x="2246367" y="1233395"/>
                    <a:pt x="2054384" y="1041363"/>
                    <a:pt x="2054087" y="1041065"/>
                  </a:cubicBezTo>
                  <a:cubicBezTo>
                    <a:pt x="2015720" y="1002698"/>
                    <a:pt x="1951097" y="1004733"/>
                    <a:pt x="1915212" y="1045433"/>
                  </a:cubicBezTo>
                  <a:lnTo>
                    <a:pt x="1639596" y="1357975"/>
                  </a:lnTo>
                  <a:cubicBezTo>
                    <a:pt x="1604754" y="1397434"/>
                    <a:pt x="1608526" y="1457640"/>
                    <a:pt x="1647984" y="1492482"/>
                  </a:cubicBezTo>
                  <a:cubicBezTo>
                    <a:pt x="1687493" y="1527276"/>
                    <a:pt x="1747698" y="1523503"/>
                    <a:pt x="1782491" y="1484045"/>
                  </a:cubicBezTo>
                  <a:lnTo>
                    <a:pt x="1991052" y="1247590"/>
                  </a:lnTo>
                  <a:cubicBezTo>
                    <a:pt x="1991052" y="1247590"/>
                    <a:pt x="2111513" y="1368051"/>
                    <a:pt x="2111612" y="1368150"/>
                  </a:cubicBezTo>
                  <a:cubicBezTo>
                    <a:pt x="2246665" y="1503203"/>
                    <a:pt x="2484708" y="1403936"/>
                    <a:pt x="2484708" y="1213641"/>
                  </a:cubicBezTo>
                  <a:lnTo>
                    <a:pt x="2484708" y="252685"/>
                  </a:lnTo>
                  <a:cubicBezTo>
                    <a:pt x="2484708" y="113363"/>
                    <a:pt x="2371345" y="0"/>
                    <a:pt x="2232023" y="0"/>
                  </a:cubicBezTo>
                  <a:cubicBezTo>
                    <a:pt x="2232023" y="0"/>
                    <a:pt x="1272060" y="0"/>
                    <a:pt x="1271067" y="0"/>
                  </a:cubicBezTo>
                  <a:cubicBezTo>
                    <a:pt x="1080474" y="0"/>
                    <a:pt x="981753" y="238291"/>
                    <a:pt x="1116508" y="373046"/>
                  </a:cubicBezTo>
                  <a:lnTo>
                    <a:pt x="1241436" y="497974"/>
                  </a:lnTo>
                  <a:lnTo>
                    <a:pt x="154360" y="1585049"/>
                  </a:lnTo>
                  <a:cubicBezTo>
                    <a:pt x="54795" y="1684614"/>
                    <a:pt x="0" y="1816937"/>
                    <a:pt x="0" y="1957698"/>
                  </a:cubicBezTo>
                  <a:lnTo>
                    <a:pt x="0" y="3740090"/>
                  </a:lnTo>
                  <a:cubicBezTo>
                    <a:pt x="0" y="3792752"/>
                    <a:pt x="42685" y="3835387"/>
                    <a:pt x="95297" y="3835387"/>
                  </a:cubicBezTo>
                  <a:lnTo>
                    <a:pt x="958673" y="3835387"/>
                  </a:lnTo>
                  <a:cubicBezTo>
                    <a:pt x="1011285" y="3835387"/>
                    <a:pt x="1053970" y="3792752"/>
                    <a:pt x="1053970" y="3740090"/>
                  </a:cubicBezTo>
                  <a:lnTo>
                    <a:pt x="1053970" y="2373876"/>
                  </a:lnTo>
                  <a:cubicBezTo>
                    <a:pt x="1053970" y="2328163"/>
                    <a:pt x="1071738" y="2285230"/>
                    <a:pt x="1104050" y="2252968"/>
                  </a:cubicBezTo>
                  <a:cubicBezTo>
                    <a:pt x="1105440" y="2251579"/>
                    <a:pt x="1106829" y="2250090"/>
                    <a:pt x="1108120" y="2248601"/>
                  </a:cubicBezTo>
                  <a:lnTo>
                    <a:pt x="1532140" y="1767899"/>
                  </a:lnTo>
                  <a:cubicBezTo>
                    <a:pt x="1566933" y="1728440"/>
                    <a:pt x="1563161" y="1668185"/>
                    <a:pt x="1523702" y="1633392"/>
                  </a:cubicBezTo>
                  <a:cubicBezTo>
                    <a:pt x="1484243" y="1598599"/>
                    <a:pt x="1423988" y="1602371"/>
                    <a:pt x="1389195" y="1641830"/>
                  </a:cubicBezTo>
                  <a:lnTo>
                    <a:pt x="967011" y="2120496"/>
                  </a:lnTo>
                  <a:cubicBezTo>
                    <a:pt x="900155" y="2188494"/>
                    <a:pt x="863376" y="2278331"/>
                    <a:pt x="863376" y="2373876"/>
                  </a:cubicBezTo>
                  <a:lnTo>
                    <a:pt x="863376" y="3644794"/>
                  </a:lnTo>
                  <a:lnTo>
                    <a:pt x="190593" y="3644794"/>
                  </a:lnTo>
                  <a:lnTo>
                    <a:pt x="190593" y="1957698"/>
                  </a:lnTo>
                  <a:cubicBezTo>
                    <a:pt x="190593" y="1867861"/>
                    <a:pt x="225585" y="1783385"/>
                    <a:pt x="289116" y="1719804"/>
                  </a:cubicBezTo>
                  <a:cubicBezTo>
                    <a:pt x="289116" y="1719804"/>
                    <a:pt x="1442601" y="566319"/>
                    <a:pt x="1443593" y="565376"/>
                  </a:cubicBezTo>
                  <a:cubicBezTo>
                    <a:pt x="1480372" y="528598"/>
                    <a:pt x="1480322" y="467350"/>
                    <a:pt x="1443593" y="430621"/>
                  </a:cubicBezTo>
                  <a:cubicBezTo>
                    <a:pt x="1443593" y="430621"/>
                    <a:pt x="1252901" y="239929"/>
                    <a:pt x="1251263" y="238291"/>
                  </a:cubicBezTo>
                  <a:cubicBezTo>
                    <a:pt x="1234735" y="221763"/>
                    <a:pt x="1245109" y="190593"/>
                    <a:pt x="1271017" y="190593"/>
                  </a:cubicBezTo>
                  <a:lnTo>
                    <a:pt x="2231973" y="190593"/>
                  </a:lnTo>
                  <a:cubicBezTo>
                    <a:pt x="2266221" y="190593"/>
                    <a:pt x="2294065" y="218437"/>
                    <a:pt x="2294065" y="252685"/>
                  </a:cubicBezTo>
                  <a:lnTo>
                    <a:pt x="2294065" y="1213591"/>
                  </a:lnTo>
                  <a:cubicBezTo>
                    <a:pt x="2294115" y="1225900"/>
                    <a:pt x="2286521" y="1235132"/>
                    <a:pt x="2276743" y="1239202"/>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8" name="Forma libre: forma 76">
              <a:extLst>
                <a:ext uri="{FF2B5EF4-FFF2-40B4-BE49-F238E27FC236}">
                  <a16:creationId xmlns:a16="http://schemas.microsoft.com/office/drawing/2014/main" id="{D041ADFB-ECC6-4130-A3E6-CA3D2F80E5EC}"/>
                </a:ext>
              </a:extLst>
            </p:cNvPr>
            <p:cNvSpPr/>
            <p:nvPr/>
          </p:nvSpPr>
          <p:spPr>
            <a:xfrm>
              <a:off x="5829902" y="7266460"/>
              <a:ext cx="1840955" cy="6493203"/>
            </a:xfrm>
            <a:custGeom>
              <a:avLst/>
              <a:gdLst>
                <a:gd name="connsiteX0" fmla="*/ 488783 w 1840955"/>
                <a:gd name="connsiteY0" fmla="*/ 6493204 h 6493203"/>
                <a:gd name="connsiteX1" fmla="*/ 1352159 w 1840955"/>
                <a:gd name="connsiteY1" fmla="*/ 6493204 h 6493203"/>
                <a:gd name="connsiteX2" fmla="*/ 1447456 w 1840955"/>
                <a:gd name="connsiteY2" fmla="*/ 6397908 h 6493203"/>
                <a:gd name="connsiteX3" fmla="*/ 1447456 w 1840955"/>
                <a:gd name="connsiteY3" fmla="*/ 1125578 h 6493203"/>
                <a:gd name="connsiteX4" fmla="*/ 1624151 w 1840955"/>
                <a:gd name="connsiteY4" fmla="*/ 1125578 h 6493203"/>
                <a:gd name="connsiteX5" fmla="*/ 1778661 w 1840955"/>
                <a:gd name="connsiteY5" fmla="*/ 752532 h 6493203"/>
                <a:gd name="connsiteX6" fmla="*/ 1099177 w 1840955"/>
                <a:gd name="connsiteY6" fmla="*/ 72999 h 6493203"/>
                <a:gd name="connsiteX7" fmla="*/ 741815 w 1840955"/>
                <a:gd name="connsiteY7" fmla="*/ 72999 h 6493203"/>
                <a:gd name="connsiteX8" fmla="*/ 62331 w 1840955"/>
                <a:gd name="connsiteY8" fmla="*/ 752483 h 6493203"/>
                <a:gd name="connsiteX9" fmla="*/ 216840 w 1840955"/>
                <a:gd name="connsiteY9" fmla="*/ 1125578 h 6493203"/>
                <a:gd name="connsiteX10" fmla="*/ 393486 w 1840955"/>
                <a:gd name="connsiteY10" fmla="*/ 1125578 h 6493203"/>
                <a:gd name="connsiteX11" fmla="*/ 393486 w 1840955"/>
                <a:gd name="connsiteY11" fmla="*/ 6397908 h 6493203"/>
                <a:gd name="connsiteX12" fmla="*/ 488783 w 1840955"/>
                <a:gd name="connsiteY12" fmla="*/ 6493204 h 6493203"/>
                <a:gd name="connsiteX13" fmla="*/ 216840 w 1840955"/>
                <a:gd name="connsiteY13" fmla="*/ 934985 h 6493203"/>
                <a:gd name="connsiteX14" fmla="*/ 197086 w 1840955"/>
                <a:gd name="connsiteY14" fmla="*/ 887287 h 6493203"/>
                <a:gd name="connsiteX15" fmla="*/ 876570 w 1840955"/>
                <a:gd name="connsiteY15" fmla="*/ 207803 h 6493203"/>
                <a:gd name="connsiteX16" fmla="*/ 964422 w 1840955"/>
                <a:gd name="connsiteY16" fmla="*/ 207803 h 6493203"/>
                <a:gd name="connsiteX17" fmla="*/ 1643906 w 1840955"/>
                <a:gd name="connsiteY17" fmla="*/ 887287 h 6493203"/>
                <a:gd name="connsiteX18" fmla="*/ 1624151 w 1840955"/>
                <a:gd name="connsiteY18" fmla="*/ 934985 h 6493203"/>
                <a:gd name="connsiteX19" fmla="*/ 1352159 w 1840955"/>
                <a:gd name="connsiteY19" fmla="*/ 934985 h 6493203"/>
                <a:gd name="connsiteX20" fmla="*/ 1256863 w 1840955"/>
                <a:gd name="connsiteY20" fmla="*/ 1030282 h 6493203"/>
                <a:gd name="connsiteX21" fmla="*/ 1256863 w 1840955"/>
                <a:gd name="connsiteY21" fmla="*/ 6302611 h 6493203"/>
                <a:gd name="connsiteX22" fmla="*/ 584079 w 1840955"/>
                <a:gd name="connsiteY22" fmla="*/ 6302611 h 6493203"/>
                <a:gd name="connsiteX23" fmla="*/ 584079 w 1840955"/>
                <a:gd name="connsiteY23" fmla="*/ 1030282 h 6493203"/>
                <a:gd name="connsiteX24" fmla="*/ 488783 w 1840955"/>
                <a:gd name="connsiteY24" fmla="*/ 934985 h 6493203"/>
                <a:gd name="connsiteX25" fmla="*/ 216840 w 1840955"/>
                <a:gd name="connsiteY25" fmla="*/ 934985 h 6493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40955" h="6493203">
                  <a:moveTo>
                    <a:pt x="488783" y="6493204"/>
                  </a:moveTo>
                  <a:lnTo>
                    <a:pt x="1352159" y="6493204"/>
                  </a:lnTo>
                  <a:cubicBezTo>
                    <a:pt x="1404821" y="6493204"/>
                    <a:pt x="1447456" y="6450569"/>
                    <a:pt x="1447456" y="6397908"/>
                  </a:cubicBezTo>
                  <a:lnTo>
                    <a:pt x="1447456" y="1125578"/>
                  </a:lnTo>
                  <a:lnTo>
                    <a:pt x="1624151" y="1125578"/>
                  </a:lnTo>
                  <a:cubicBezTo>
                    <a:pt x="1814645" y="1125578"/>
                    <a:pt x="1913466" y="887337"/>
                    <a:pt x="1778661" y="752532"/>
                  </a:cubicBezTo>
                  <a:cubicBezTo>
                    <a:pt x="1778661" y="752532"/>
                    <a:pt x="1099475" y="73346"/>
                    <a:pt x="1099177" y="72999"/>
                  </a:cubicBezTo>
                  <a:cubicBezTo>
                    <a:pt x="1001746" y="-24383"/>
                    <a:pt x="839097" y="-24283"/>
                    <a:pt x="741815" y="72999"/>
                  </a:cubicBezTo>
                  <a:cubicBezTo>
                    <a:pt x="741815" y="72999"/>
                    <a:pt x="62331" y="752483"/>
                    <a:pt x="62331" y="752483"/>
                  </a:cubicBezTo>
                  <a:cubicBezTo>
                    <a:pt x="-72672" y="887486"/>
                    <a:pt x="26595" y="1125578"/>
                    <a:pt x="216840" y="1125578"/>
                  </a:cubicBezTo>
                  <a:lnTo>
                    <a:pt x="393486" y="1125578"/>
                  </a:lnTo>
                  <a:lnTo>
                    <a:pt x="393486" y="6397908"/>
                  </a:lnTo>
                  <a:cubicBezTo>
                    <a:pt x="393486" y="6450569"/>
                    <a:pt x="436171" y="6493204"/>
                    <a:pt x="488783" y="6493204"/>
                  </a:cubicBezTo>
                  <a:close/>
                  <a:moveTo>
                    <a:pt x="216840" y="934985"/>
                  </a:moveTo>
                  <a:cubicBezTo>
                    <a:pt x="193165" y="934985"/>
                    <a:pt x="179119" y="905205"/>
                    <a:pt x="197086" y="887287"/>
                  </a:cubicBezTo>
                  <a:cubicBezTo>
                    <a:pt x="197086" y="887287"/>
                    <a:pt x="875478" y="208895"/>
                    <a:pt x="876570" y="207803"/>
                  </a:cubicBezTo>
                  <a:cubicBezTo>
                    <a:pt x="900593" y="183731"/>
                    <a:pt x="940349" y="183731"/>
                    <a:pt x="964422" y="207803"/>
                  </a:cubicBezTo>
                  <a:cubicBezTo>
                    <a:pt x="964422" y="207803"/>
                    <a:pt x="1643012" y="886394"/>
                    <a:pt x="1643906" y="887287"/>
                  </a:cubicBezTo>
                  <a:cubicBezTo>
                    <a:pt x="1660682" y="904014"/>
                    <a:pt x="1649514" y="934985"/>
                    <a:pt x="1624151" y="934985"/>
                  </a:cubicBezTo>
                  <a:lnTo>
                    <a:pt x="1352159" y="934985"/>
                  </a:lnTo>
                  <a:cubicBezTo>
                    <a:pt x="1299548" y="934985"/>
                    <a:pt x="1256863" y="977670"/>
                    <a:pt x="1256863" y="1030282"/>
                  </a:cubicBezTo>
                  <a:lnTo>
                    <a:pt x="1256863" y="6302611"/>
                  </a:lnTo>
                  <a:lnTo>
                    <a:pt x="584079" y="6302611"/>
                  </a:lnTo>
                  <a:lnTo>
                    <a:pt x="584079" y="1030282"/>
                  </a:lnTo>
                  <a:cubicBezTo>
                    <a:pt x="584079" y="977670"/>
                    <a:pt x="541444" y="934985"/>
                    <a:pt x="488783" y="934985"/>
                  </a:cubicBezTo>
                  <a:cubicBezTo>
                    <a:pt x="488783" y="934985"/>
                    <a:pt x="217535" y="934985"/>
                    <a:pt x="216840" y="934985"/>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grpSp>
    </p:spTree>
    <p:extLst>
      <p:ext uri="{BB962C8B-B14F-4D97-AF65-F5344CB8AC3E}">
        <p14:creationId xmlns:p14="http://schemas.microsoft.com/office/powerpoint/2010/main" val="32273216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9922B474-E363-2051-2DF2-E562DBFEA811}"/>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9922B474-E363-2051-2DF2-E562DBFEA811}"/>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nvGraphicFramePr>
        <p:xfrm>
          <a:off x="545319" y="1135374"/>
          <a:ext cx="8083425" cy="3191250"/>
        </p:xfrm>
        <a:graphic>
          <a:graphicData uri="http://schemas.openxmlformats.org/drawingml/2006/table">
            <a:tbl>
              <a:tblPr>
                <a:tableStyleId>{5C22544A-7EE6-4342-B048-85BDC9FD1C3A}</a:tableStyleId>
              </a:tblPr>
              <a:tblGrid>
                <a:gridCol w="7327425">
                  <a:extLst>
                    <a:ext uri="{9D8B030D-6E8A-4147-A177-3AD203B41FA5}">
                      <a16:colId xmlns:a16="http://schemas.microsoft.com/office/drawing/2014/main" val="1110974376"/>
                    </a:ext>
                  </a:extLst>
                </a:gridCol>
                <a:gridCol w="756000">
                  <a:extLst>
                    <a:ext uri="{9D8B030D-6E8A-4147-A177-3AD203B41FA5}">
                      <a16:colId xmlns:a16="http://schemas.microsoft.com/office/drawing/2014/main" val="4273019362"/>
                    </a:ext>
                  </a:extLst>
                </a:gridCol>
              </a:tblGrid>
              <a:tr h="319125">
                <a:tc>
                  <a:txBody>
                    <a:bodyPr/>
                    <a:lstStyle/>
                    <a:p>
                      <a:pPr algn="l">
                        <a:defRPr sz="900">
                          <a:latin typeface="Nexa Bold"/>
                        </a:defRPr>
                      </a:pPr>
                      <a:r>
                        <a:rPr sz="900">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319125">
                <a:tc>
                  <a:txBody>
                    <a:bodyPr/>
                    <a:lstStyle/>
                    <a:p>
                      <a:pPr algn="l">
                        <a:defRPr sz="900">
                          <a:latin typeface="Nexa Bold"/>
                        </a:defRPr>
                      </a:pPr>
                      <a:r>
                        <a:rPr sz="900">
                          <a:latin typeface="Nexa Bold"/>
                        </a:rPr>
                        <a:t>Danone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319125">
                <a:tc>
                  <a:txBody>
                    <a:bodyPr/>
                    <a:lstStyle/>
                    <a:p>
                      <a:pPr algn="l">
                        <a:defRPr sz="900">
                          <a:latin typeface="Nexa Bold"/>
                        </a:defRPr>
                      </a:pPr>
                      <a:r>
                        <a:rPr sz="900">
                          <a:latin typeface="Nexa Bold"/>
                        </a:rPr>
                        <a:t>Oikos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319125">
                <a:tc>
                  <a:txBody>
                    <a:bodyPr/>
                    <a:lstStyle/>
                    <a:p>
                      <a:pPr algn="l">
                        <a:defRPr sz="900">
                          <a:latin typeface="Nexa Bold"/>
                        </a:defRPr>
                      </a:pPr>
                      <a:r>
                        <a:rPr sz="900">
                          <a:latin typeface="Nexa Bold"/>
                        </a:rPr>
                        <a:t>Danonino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319125">
                <a:tc>
                  <a:txBody>
                    <a:bodyPr/>
                    <a:lstStyle/>
                    <a:p>
                      <a:pPr algn="l">
                        <a:defRPr sz="900">
                          <a:latin typeface="Nexa Bold"/>
                        </a:defRPr>
                      </a:pPr>
                      <a:r>
                        <a:rPr sz="900">
                          <a:latin typeface="Nexa Bold"/>
                        </a:rPr>
                        <a:t>El Pastoret</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319125">
                <a:tc>
                  <a:txBody>
                    <a:bodyPr/>
                    <a:lstStyle/>
                    <a:p>
                      <a:pPr algn="l">
                        <a:defRPr sz="900">
                          <a:latin typeface="Nexa Bold"/>
                        </a:defRPr>
                      </a:pPr>
                      <a:r>
                        <a:rPr sz="900" dirty="0">
                          <a:latin typeface="Nexa Bold"/>
                        </a:rPr>
                        <a:t>Danone Griego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319125">
                <a:tc>
                  <a:txBody>
                    <a:bodyPr/>
                    <a:lstStyle/>
                    <a:p>
                      <a:pPr algn="l">
                        <a:defRPr sz="900">
                          <a:latin typeface="Nexa Bold"/>
                        </a:defRPr>
                      </a:pPr>
                      <a:r>
                        <a:rPr sz="900">
                          <a:latin typeface="Nexa Bold"/>
                        </a:rPr>
                        <a:t>Vitalinea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054687719"/>
                  </a:ext>
                </a:extLst>
              </a:tr>
              <a:tr h="319125">
                <a:tc>
                  <a:txBody>
                    <a:bodyPr/>
                    <a:lstStyle/>
                    <a:p>
                      <a:pPr algn="l">
                        <a:defRPr sz="900">
                          <a:latin typeface="Nexa Bold"/>
                        </a:defRPr>
                      </a:pPr>
                      <a:r>
                        <a:rPr sz="900">
                          <a:latin typeface="Nexa Bold"/>
                        </a:rPr>
                        <a:t>Kaiku</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765666359"/>
                  </a:ext>
                </a:extLst>
              </a:tr>
              <a:tr h="319125">
                <a:tc>
                  <a:txBody>
                    <a:bodyPr/>
                    <a:lstStyle/>
                    <a:p>
                      <a:pPr algn="l">
                        <a:defRPr sz="900">
                          <a:latin typeface="Nexa Bold"/>
                        </a:defRPr>
                      </a:pPr>
                      <a:r>
                        <a:rPr sz="900">
                          <a:latin typeface="Nexa Bold"/>
                        </a:rPr>
                        <a:t>La Fageda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91177930"/>
                  </a:ext>
                </a:extLst>
              </a:tr>
              <a:tr h="319125">
                <a:tc>
                  <a:txBody>
                    <a:bodyPr/>
                    <a:lstStyle/>
                    <a:p>
                      <a:pPr algn="l">
                        <a:defRPr sz="900">
                          <a:latin typeface="Nexa Bold"/>
                        </a:defRPr>
                      </a:pPr>
                      <a:r>
                        <a:rPr sz="900">
                          <a:latin typeface="Nexa Bold"/>
                        </a:rPr>
                        <a:t>Danone Original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13715711"/>
                  </a:ext>
                </a:extLst>
              </a:tr>
            </a:tbl>
          </a:graphicData>
        </a:graphic>
      </p:graphicFrame>
      <p:sp>
        <p:nvSpPr>
          <p:cNvPr id="21" name="Date Placeholder 20">
            <a:extLst>
              <a:ext uri="{FF2B5EF4-FFF2-40B4-BE49-F238E27FC236}">
                <a16:creationId xmlns:a16="http://schemas.microsoft.com/office/drawing/2014/main" id="{039409B9-505C-58BF-0262-80636D30D5B7}"/>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2AF1C2FF-ACA0-49C7-A9AF-43632D3B35F3}"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7/29/2025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30" name="Footer Placeholder 29">
            <a:extLst>
              <a:ext uri="{FF2B5EF4-FFF2-40B4-BE49-F238E27FC236}">
                <a16:creationId xmlns:a16="http://schemas.microsoft.com/office/drawing/2014/main" id="{2EA17849-9C05-00B3-3435-64566C334F35}"/>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9" name="Slide Number Placeholder 28">
            <a:extLst>
              <a:ext uri="{FF2B5EF4-FFF2-40B4-BE49-F238E27FC236}">
                <a16:creationId xmlns:a16="http://schemas.microsoft.com/office/drawing/2014/main" id="{6E34D56C-CE8F-A50C-1986-AB3EF34E088A}"/>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12</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dirty="0"/>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dirty="0"/>
              <a:t>% Promo sales by Promo Type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by promo type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nvGraphicFramePr>
        <p:xfrm>
          <a:off x="1927726" y="1135377"/>
          <a:ext cx="5932800" cy="348593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8720359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0870992-F0EF-B48B-C512-CAB0263607E5}"/>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0870992-F0EF-B48B-C512-CAB0263607E5}"/>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30F8263A-2178-A954-F534-006365993B28}"/>
              </a:ext>
            </a:extLst>
          </p:cNvPr>
          <p:cNvSpPr>
            <a:spLocks noGrp="1"/>
          </p:cNvSpPr>
          <p:nvPr>
            <p:ph type="dt" sz="half" idx="14"/>
          </p:nvPr>
        </p:nvSpPr>
        <p:spPr>
          <a:xfrm>
            <a:off x="8082390" y="4972050"/>
            <a:ext cx="557609" cy="171450"/>
          </a:xfrm>
        </p:spPr>
        <p:txBody>
          <a:bodyPr/>
          <a:lstStyle/>
          <a:p>
            <a:pPr lvl="0"/>
            <a:fld id="{ECE2348F-4A5E-4377-BC6E-44DA80E64CED}" type="datetime1">
              <a:rPr lang="en-US" noProof="0" smtClean="0"/>
              <a:pPr lvl="0"/>
              <a:t>7/29/2025</a:t>
            </a:fld>
            <a:endParaRPr lang="en-US" noProof="0"/>
          </a:p>
        </p:txBody>
      </p:sp>
      <p:sp>
        <p:nvSpPr>
          <p:cNvPr id="9" name="Footer Placeholder 8">
            <a:extLst>
              <a:ext uri="{FF2B5EF4-FFF2-40B4-BE49-F238E27FC236}">
                <a16:creationId xmlns:a16="http://schemas.microsoft.com/office/drawing/2014/main" id="{4DCD2A08-01E5-6C57-C2F4-7845774327A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E87B52AC-8018-1DEA-CAEA-DD623D44C3F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pPr lvl="0"/>
            <a:r>
              <a:rPr lang="da-DK" noProof="0" dirty="0"/>
              <a:t>Data Source | Nielsen | Ending Mar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dirty="0"/>
              <a:t>Feature</a:t>
            </a:r>
            <a:r>
              <a:rPr lang="en-AE" dirty="0"/>
              <a:t> </a:t>
            </a:r>
            <a:r>
              <a:rPr lang="en-US" dirty="0"/>
              <a:t>Share vs. Fair Share </a:t>
            </a:r>
            <a:r>
              <a:rPr lang="en-US"/>
              <a:t>| Retailer </a:t>
            </a:r>
            <a:r>
              <a:rPr lang="en-AE" dirty="0"/>
              <a:t>| </a:t>
            </a:r>
            <a:r>
              <a:rPr lang="en-US" dirty="0"/>
              <a:t>P12M</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Feature Share vs. Fair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6"/>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685749"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fr-FR" sz="600" b="0" i="0" u="none" strike="noStrike" kern="1200" cap="none" spc="0" normalizeH="0" baseline="0" noProof="0">
              <a:ln>
                <a:noFill/>
              </a:ln>
              <a:solidFill>
                <a:srgbClr val="00A097"/>
              </a:solidFill>
              <a:effectLst/>
              <a:uLnTx/>
              <a:uFillTx/>
              <a:latin typeface="Raleway" panose="020B0503030101060003"/>
              <a:ea typeface="+mn-ea"/>
              <a:cs typeface="+mn-cs"/>
            </a:endParaRPr>
          </a:p>
        </p:txBody>
      </p:sp>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236849936"/>
              </p:ext>
            </p:extLst>
          </p:nvPr>
        </p:nvGraphicFramePr>
        <p:xfrm>
          <a:off x="537483" y="1137274"/>
          <a:ext cx="8096662" cy="359506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3405213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41BD8230-08F6-6B04-600B-F5771ED4BCB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41BD8230-08F6-6B04-600B-F5771ED4BCB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30F8263A-2178-A954-F534-006365993B28}"/>
              </a:ext>
            </a:extLst>
          </p:cNvPr>
          <p:cNvSpPr>
            <a:spLocks noGrp="1"/>
          </p:cNvSpPr>
          <p:nvPr>
            <p:ph type="dt" sz="half" idx="14"/>
          </p:nvPr>
        </p:nvSpPr>
        <p:spPr>
          <a:xfrm>
            <a:off x="8082390" y="4972050"/>
            <a:ext cx="557609" cy="171450"/>
          </a:xfrm>
        </p:spPr>
        <p:txBody>
          <a:bodyPr/>
          <a:lstStyle/>
          <a:p>
            <a:pPr lvl="0"/>
            <a:fld id="{4AF59A4A-DBA3-4B15-9761-DDCAB7C5C67C}" type="datetime1">
              <a:rPr lang="en-US" noProof="0" smtClean="0"/>
              <a:pPr lvl="0"/>
              <a:t>7/29/2025</a:t>
            </a:fld>
            <a:endParaRPr lang="en-US" noProof="0"/>
          </a:p>
        </p:txBody>
      </p:sp>
      <p:sp>
        <p:nvSpPr>
          <p:cNvPr id="9" name="Footer Placeholder 8">
            <a:extLst>
              <a:ext uri="{FF2B5EF4-FFF2-40B4-BE49-F238E27FC236}">
                <a16:creationId xmlns:a16="http://schemas.microsoft.com/office/drawing/2014/main" id="{577D2D85-84DF-541E-528E-A6A57B5D4C3C}"/>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C09D557A-3BE9-D9F6-C3E6-D81AC7A58ABC}"/>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pPr lvl="0"/>
            <a:r>
              <a:rPr lang="da-DK" noProof="0"/>
              <a:t>Data Source | Nielsen | Ending Mar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Display</a:t>
            </a:r>
            <a:r>
              <a:rPr lang="en-AE"/>
              <a:t> </a:t>
            </a:r>
            <a:r>
              <a:rPr lang="en-US"/>
              <a:t>Share vs. Fair Share | Retailer </a:t>
            </a:r>
            <a:r>
              <a:rPr lang="en-AE"/>
              <a:t>| </a:t>
            </a:r>
            <a:r>
              <a:rPr lang="en-US"/>
              <a:t>P12M</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Display Share vs. Fair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6"/>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685749"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fr-FR" sz="600" b="0" i="0" u="none" strike="noStrike" kern="1200" cap="none" spc="0" normalizeH="0" baseline="0" noProof="0">
              <a:ln>
                <a:noFill/>
              </a:ln>
              <a:solidFill>
                <a:srgbClr val="00A097"/>
              </a:solidFill>
              <a:effectLst/>
              <a:uLnTx/>
              <a:uFillTx/>
              <a:latin typeface="Raleway" panose="020B0503030101060003"/>
              <a:ea typeface="+mn-ea"/>
              <a:cs typeface="+mn-cs"/>
            </a:endParaRPr>
          </a:p>
        </p:txBody>
      </p:sp>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222046809"/>
              </p:ext>
            </p:extLst>
          </p:nvPr>
        </p:nvGraphicFramePr>
        <p:xfrm>
          <a:off x="540726" y="1137272"/>
          <a:ext cx="8096662" cy="359683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007209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7/29/2025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5768377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7/29/2025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dirty="0"/>
              <a:t>Data Source | Trade Panel</a:t>
            </a:r>
            <a:endParaRPr lang="en-GB" dirty="0"/>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888019475"/>
              </p:ext>
            </p:extLst>
          </p:nvPr>
        </p:nvGraphicFramePr>
        <p:xfrm>
          <a:off x="539750" y="1131888"/>
          <a:ext cx="216000" cy="3099737"/>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3099737">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2145400579"/>
              </p:ext>
            </p:extLst>
          </p:nvPr>
        </p:nvGraphicFramePr>
        <p:xfrm>
          <a:off x="797668" y="1123942"/>
          <a:ext cx="7843095" cy="360839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9743716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7/29/2025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ontent Placeholder 19">
            <a:extLst>
              <a:ext uri="{FF2B5EF4-FFF2-40B4-BE49-F238E27FC236}">
                <a16:creationId xmlns:a16="http://schemas.microsoft.com/office/drawing/2014/main" id="{9F2B971D-B103-BD41-69B0-5B94255F8973}"/>
              </a:ext>
            </a:extLst>
          </p:cNvPr>
          <p:cNvGraphicFramePr>
            <a:graphicFrameLocks/>
          </p:cNvGraphicFramePr>
          <p:nvPr>
            <p:extLst>
              <p:ext uri="{D42A27DB-BD31-4B8C-83A1-F6EECF244321}">
                <p14:modId xmlns:p14="http://schemas.microsoft.com/office/powerpoint/2010/main" val="588380682"/>
              </p:ext>
            </p:extLst>
          </p:nvPr>
        </p:nvGraphicFramePr>
        <p:xfrm>
          <a:off x="797668" y="1152000"/>
          <a:ext cx="7842332" cy="1546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1632237063"/>
              </p:ext>
            </p:extLst>
          </p:nvPr>
        </p:nvGraphicFramePr>
        <p:xfrm>
          <a:off x="541177" y="1131888"/>
          <a:ext cx="216000" cy="3104140"/>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552070">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1552070">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1436690496"/>
              </p:ext>
            </p:extLst>
          </p:nvPr>
        </p:nvGraphicFramePr>
        <p:xfrm>
          <a:off x="797668" y="2910213"/>
          <a:ext cx="7842332" cy="182254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1645793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7/29/2025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704672054"/>
              </p:ext>
            </p:extLst>
          </p:nvPr>
        </p:nvGraphicFramePr>
        <p:xfrm>
          <a:off x="547224" y="1134892"/>
          <a:ext cx="216000" cy="3112854"/>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037618">
                <a:tc>
                  <a:txBody>
                    <a:bodyPr/>
                    <a:lstStyle/>
                    <a:p>
                      <a:pPr algn="ctr"/>
                      <a:r>
                        <a:rPr lang="en-US" sz="800" dirty="0">
                          <a:latin typeface="Nexa Bold" panose="00000800000000000000" pitchFamily="2" charset="0"/>
                        </a:rPr>
                        <a:t>Carrefour</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185244123"/>
                  </a:ext>
                </a:extLst>
              </a:tr>
              <a:tr h="1037618">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1037618">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2" name="Content Placeholder 19">
            <a:extLst>
              <a:ext uri="{FF2B5EF4-FFF2-40B4-BE49-F238E27FC236}">
                <a16:creationId xmlns:a16="http://schemas.microsoft.com/office/drawing/2014/main" id="{F389A7D3-2361-FB29-69DF-956A4DF1D33C}"/>
              </a:ext>
            </a:extLst>
          </p:cNvPr>
          <p:cNvGraphicFramePr>
            <a:graphicFrameLocks/>
          </p:cNvGraphicFramePr>
          <p:nvPr/>
        </p:nvGraphicFramePr>
        <p:xfrm>
          <a:off x="797668" y="1134892"/>
          <a:ext cx="7843095" cy="102988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9">
            <a:extLst>
              <a:ext uri="{FF2B5EF4-FFF2-40B4-BE49-F238E27FC236}">
                <a16:creationId xmlns:a16="http://schemas.microsoft.com/office/drawing/2014/main" id="{AA3374B6-17D3-01C0-46E5-6DB0C44FFE24}"/>
              </a:ext>
            </a:extLst>
          </p:cNvPr>
          <p:cNvGraphicFramePr>
            <a:graphicFrameLocks/>
          </p:cNvGraphicFramePr>
          <p:nvPr/>
        </p:nvGraphicFramePr>
        <p:xfrm>
          <a:off x="797668" y="2290154"/>
          <a:ext cx="7843095" cy="92960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5" name="Content Placeholder 19">
            <a:extLst>
              <a:ext uri="{FF2B5EF4-FFF2-40B4-BE49-F238E27FC236}">
                <a16:creationId xmlns:a16="http://schemas.microsoft.com/office/drawing/2014/main" id="{04E8AD50-7F97-85DC-705B-B1CD8452C3D2}"/>
              </a:ext>
            </a:extLst>
          </p:cNvPr>
          <p:cNvGraphicFramePr>
            <a:graphicFrameLocks/>
          </p:cNvGraphicFramePr>
          <p:nvPr>
            <p:extLst>
              <p:ext uri="{D42A27DB-BD31-4B8C-83A1-F6EECF244321}">
                <p14:modId xmlns:p14="http://schemas.microsoft.com/office/powerpoint/2010/main" val="3682642633"/>
              </p:ext>
            </p:extLst>
          </p:nvPr>
        </p:nvGraphicFramePr>
        <p:xfrm>
          <a:off x="797668" y="3324729"/>
          <a:ext cx="7843095" cy="1406951"/>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819508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7/29/2025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dirty="0"/>
              <a:t>Data Source | Trade Panel</a:t>
            </a:r>
            <a:endParaRPr lang="en-GB" dirty="0"/>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347662652"/>
              </p:ext>
            </p:extLst>
          </p:nvPr>
        </p:nvGraphicFramePr>
        <p:xfrm>
          <a:off x="543464" y="1138144"/>
          <a:ext cx="216000" cy="3097884"/>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774471">
                <a:tc>
                  <a:txBody>
                    <a:bodyPr/>
                    <a:lstStyle/>
                    <a:p>
                      <a:pPr algn="ctr"/>
                      <a:r>
                        <a:rPr lang="en-US" sz="800" dirty="0">
                          <a:latin typeface="Nexa Bold" panose="00000800000000000000" pitchFamily="2" charset="0"/>
                        </a:rPr>
                        <a:t>Carrefour</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185244123"/>
                  </a:ext>
                </a:extLst>
              </a:tr>
              <a:tr h="774471">
                <a:tc>
                  <a:txBody>
                    <a:bodyPr/>
                    <a:lstStyle/>
                    <a:p>
                      <a:pPr algn="ctr"/>
                      <a:r>
                        <a:rPr lang="en-US" sz="800">
                          <a:latin typeface="Nexa Bold" panose="00000800000000000000" pitchFamily="2" charset="0"/>
                        </a:rPr>
                        <a:t>Coop Alleanza</a:t>
                      </a:r>
                      <a:endParaRPr lang="en-CH" sz="80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3908580997"/>
                  </a:ext>
                </a:extLst>
              </a:tr>
              <a:tr h="774471">
                <a:tc>
                  <a:txBody>
                    <a:bodyPr/>
                    <a:lstStyle/>
                    <a:p>
                      <a:pPr algn="ctr"/>
                      <a:r>
                        <a:rPr lang="en-US" sz="800">
                          <a:latin typeface="Nexa Bold" panose="00000800000000000000" pitchFamily="2" charset="0"/>
                        </a:rPr>
                        <a:t>Esselunga</a:t>
                      </a:r>
                      <a:endParaRPr lang="en-CH" sz="80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774471">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4" name="Content Placeholder 19">
            <a:extLst>
              <a:ext uri="{FF2B5EF4-FFF2-40B4-BE49-F238E27FC236}">
                <a16:creationId xmlns:a16="http://schemas.microsoft.com/office/drawing/2014/main" id="{8D8A54D8-E668-3C4D-A6B1-85CE8E015A13}"/>
              </a:ext>
            </a:extLst>
          </p:cNvPr>
          <p:cNvGraphicFramePr>
            <a:graphicFrameLocks/>
          </p:cNvGraphicFramePr>
          <p:nvPr/>
        </p:nvGraphicFramePr>
        <p:xfrm>
          <a:off x="796636" y="1140363"/>
          <a:ext cx="7844127" cy="77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Content Placeholder 19">
            <a:extLst>
              <a:ext uri="{FF2B5EF4-FFF2-40B4-BE49-F238E27FC236}">
                <a16:creationId xmlns:a16="http://schemas.microsoft.com/office/drawing/2014/main" id="{DB384682-35BA-7713-45C0-B93BC417A78A}"/>
              </a:ext>
            </a:extLst>
          </p:cNvPr>
          <p:cNvGraphicFramePr>
            <a:graphicFrameLocks/>
          </p:cNvGraphicFramePr>
          <p:nvPr/>
        </p:nvGraphicFramePr>
        <p:xfrm>
          <a:off x="796636" y="2054157"/>
          <a:ext cx="7844127" cy="7765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Content Placeholder 19">
            <a:extLst>
              <a:ext uri="{FF2B5EF4-FFF2-40B4-BE49-F238E27FC236}">
                <a16:creationId xmlns:a16="http://schemas.microsoft.com/office/drawing/2014/main" id="{122FE7EF-742E-A05E-0CCF-20797CCB1FA3}"/>
              </a:ext>
            </a:extLst>
          </p:cNvPr>
          <p:cNvGraphicFramePr>
            <a:graphicFrameLocks/>
          </p:cNvGraphicFramePr>
          <p:nvPr/>
        </p:nvGraphicFramePr>
        <p:xfrm>
          <a:off x="796636" y="2816307"/>
          <a:ext cx="7844127" cy="7765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3" name="Content Placeholder 19">
            <a:extLst>
              <a:ext uri="{FF2B5EF4-FFF2-40B4-BE49-F238E27FC236}">
                <a16:creationId xmlns:a16="http://schemas.microsoft.com/office/drawing/2014/main" id="{CF9222A0-9AAB-C1CF-B74B-1E194C6C0D6B}"/>
              </a:ext>
            </a:extLst>
          </p:cNvPr>
          <p:cNvGraphicFramePr>
            <a:graphicFrameLocks/>
          </p:cNvGraphicFramePr>
          <p:nvPr>
            <p:extLst>
              <p:ext uri="{D42A27DB-BD31-4B8C-83A1-F6EECF244321}">
                <p14:modId xmlns:p14="http://schemas.microsoft.com/office/powerpoint/2010/main" val="1680988584"/>
              </p:ext>
            </p:extLst>
          </p:nvPr>
        </p:nvGraphicFramePr>
        <p:xfrm>
          <a:off x="796636" y="3558344"/>
          <a:ext cx="7844127" cy="1170980"/>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037345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7/29/2025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rPr lang="en-US"/>
              <a:t>DATA SOURCE: Trade Panel/Retailer Data | Ending Dec 2022</a:t>
            </a:r>
            <a:endParaRPr lang="da-DK"/>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r>
              <a:rPr lang="en-US" dirty="0"/>
              <a:t>Volume sold on deal Summary | By Brand | By Sector | Category | National | P12M</a:t>
            </a:r>
            <a:endParaRPr lang="en-AE" dirty="0"/>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2570051479"/>
              </p:ext>
            </p:extLst>
          </p:nvPr>
        </p:nvGraphicFramePr>
        <p:xfrm>
          <a:off x="541080" y="1133761"/>
          <a:ext cx="8094124" cy="3801000"/>
        </p:xfrm>
        <a:graphic>
          <a:graphicData uri="http://schemas.openxmlformats.org/drawingml/2006/table">
            <a:tbl>
              <a:tblPr firstRow="1" bandRow="1">
                <a:tableStyleId>{5C22544A-7EE6-4342-B048-85BDC9FD1C3A}</a:tableStyleId>
              </a:tblPr>
              <a:tblGrid>
                <a:gridCol w="1618824">
                  <a:extLst>
                    <a:ext uri="{9D8B030D-6E8A-4147-A177-3AD203B41FA5}">
                      <a16:colId xmlns:a16="http://schemas.microsoft.com/office/drawing/2014/main" val="2374043349"/>
                    </a:ext>
                  </a:extLst>
                </a:gridCol>
                <a:gridCol w="1295060">
                  <a:extLst>
                    <a:ext uri="{9D8B030D-6E8A-4147-A177-3AD203B41FA5}">
                      <a16:colId xmlns:a16="http://schemas.microsoft.com/office/drawing/2014/main" val="8673104"/>
                    </a:ext>
                  </a:extLst>
                </a:gridCol>
                <a:gridCol w="1295060">
                  <a:extLst>
                    <a:ext uri="{9D8B030D-6E8A-4147-A177-3AD203B41FA5}">
                      <a16:colId xmlns:a16="http://schemas.microsoft.com/office/drawing/2014/main" val="1028273140"/>
                    </a:ext>
                  </a:extLst>
                </a:gridCol>
                <a:gridCol w="1295060">
                  <a:extLst>
                    <a:ext uri="{9D8B030D-6E8A-4147-A177-3AD203B41FA5}">
                      <a16:colId xmlns:a16="http://schemas.microsoft.com/office/drawing/2014/main" val="2342841255"/>
                    </a:ext>
                  </a:extLst>
                </a:gridCol>
                <a:gridCol w="1295060">
                  <a:extLst>
                    <a:ext uri="{9D8B030D-6E8A-4147-A177-3AD203B41FA5}">
                      <a16:colId xmlns:a16="http://schemas.microsoft.com/office/drawing/2014/main" val="1336055313"/>
                    </a:ext>
                  </a:extLst>
                </a:gridCol>
                <a:gridCol w="1295060">
                  <a:extLst>
                    <a:ext uri="{9D8B030D-6E8A-4147-A177-3AD203B41FA5}">
                      <a16:colId xmlns:a16="http://schemas.microsoft.com/office/drawing/2014/main" val="481471067"/>
                    </a:ext>
                  </a:extLst>
                </a:gridCol>
              </a:tblGrid>
              <a:tr h="365007">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Thin</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Takeaway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Snacking</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Deep</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Dietary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60%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Goodfella’s</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30%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41%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7609235"/>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Chicago Town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96994351"/>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Dr Oetker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58%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Gigantic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84%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1102018"/>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39445379"/>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29831157"/>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7357368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7/29/2025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6076073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95CF73-FB89-0B93-0441-FDF373A036EC}"/>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3AB13B13-F7D6-AB1A-272B-46EBC1B9E546}"/>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41E7C470-70FD-74A4-7110-38731C308BE5}"/>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D8EE896-E39A-D9A3-82FC-83118032EF6C}"/>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7/29/2025</a:t>
            </a:fld>
            <a:endParaRPr lang="en-US" noProof="0"/>
          </a:p>
        </p:txBody>
      </p:sp>
      <p:sp>
        <p:nvSpPr>
          <p:cNvPr id="4" name="Footer" hidden="1">
            <a:extLst>
              <a:ext uri="{FF2B5EF4-FFF2-40B4-BE49-F238E27FC236}">
                <a16:creationId xmlns:a16="http://schemas.microsoft.com/office/drawing/2014/main" id="{AB28F48E-D5E4-D538-CB9A-E9C13BFCEAE0}"/>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BA2CC67-B5B8-0EB8-BBDE-2724EE1E3FF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15" name="Data Source">
            <a:extLst>
              <a:ext uri="{FF2B5EF4-FFF2-40B4-BE49-F238E27FC236}">
                <a16:creationId xmlns:a16="http://schemas.microsoft.com/office/drawing/2014/main" id="{38CC35B7-7F02-B941-A370-376CD60D8FD0}"/>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5C8672B9-8DFE-21DE-D66C-D147E4B826BF}"/>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A8A34122-56EC-F352-D73B-2D45A1E7F2E1}"/>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14B7B400-46BB-5B96-87CC-231336D4FB5E}"/>
              </a:ext>
            </a:extLst>
          </p:cNvPr>
          <p:cNvGraphicFramePr>
            <a:graphicFrameLocks noGrp="1"/>
          </p:cNvGraphicFramePr>
          <p:nvPr>
            <p:extLst>
              <p:ext uri="{D42A27DB-BD31-4B8C-83A1-F6EECF244321}">
                <p14:modId xmlns:p14="http://schemas.microsoft.com/office/powerpoint/2010/main" val="96233226"/>
              </p:ext>
            </p:extLst>
          </p:nvPr>
        </p:nvGraphicFramePr>
        <p:xfrm>
          <a:off x="543331" y="1131888"/>
          <a:ext cx="303523" cy="1724763"/>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7" name="C2">
            <a:extLst>
              <a:ext uri="{FF2B5EF4-FFF2-40B4-BE49-F238E27FC236}">
                <a16:creationId xmlns:a16="http://schemas.microsoft.com/office/drawing/2014/main" id="{0613F4CC-2F1F-C5A5-BDE8-AA9221D44A00}"/>
              </a:ext>
            </a:extLst>
          </p:cNvPr>
          <p:cNvGraphicFramePr>
            <a:graphicFrameLocks/>
          </p:cNvGraphicFramePr>
          <p:nvPr>
            <p:extLst>
              <p:ext uri="{D42A27DB-BD31-4B8C-83A1-F6EECF244321}">
                <p14:modId xmlns:p14="http://schemas.microsoft.com/office/powerpoint/2010/main" val="3918470"/>
              </p:ext>
            </p:extLst>
          </p:nvPr>
        </p:nvGraphicFramePr>
        <p:xfrm>
          <a:off x="940093" y="1104344"/>
          <a:ext cx="7740000" cy="19259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5357649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E8954-1515-D7C7-CADE-697E5B1B6CFD}"/>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1E7C470-70FD-74A4-7110-38731C308BE5}"/>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A31311B7-7F72-87F6-55E7-1BC91CD3C2E7}"/>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7/29/2025</a:t>
            </a:fld>
            <a:endParaRPr lang="en-US" noProof="0"/>
          </a:p>
        </p:txBody>
      </p:sp>
      <p:sp>
        <p:nvSpPr>
          <p:cNvPr id="4" name="Footer" hidden="1">
            <a:extLst>
              <a:ext uri="{FF2B5EF4-FFF2-40B4-BE49-F238E27FC236}">
                <a16:creationId xmlns:a16="http://schemas.microsoft.com/office/drawing/2014/main" id="{5457E92C-FE8F-068A-AB01-8E89F7BC9259}"/>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D3DAB0AB-0BA9-EB58-0EDC-64D2F6D79EC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15" name="Data Source">
            <a:extLst>
              <a:ext uri="{FF2B5EF4-FFF2-40B4-BE49-F238E27FC236}">
                <a16:creationId xmlns:a16="http://schemas.microsoft.com/office/drawing/2014/main" id="{ADE960CF-89BD-5FBC-2BEA-F1C9A35B7B89}"/>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F9773734-2E19-E380-3F9E-EAD09C6E5058}"/>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F980C054-4AD2-36DA-DF8D-72F9EAC5DF19}"/>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FD3FCF59-4D3D-63C9-1DFC-522E85B6F473}"/>
              </a:ext>
            </a:extLst>
          </p:cNvPr>
          <p:cNvGraphicFramePr>
            <a:graphicFrameLocks noGrp="1"/>
          </p:cNvGraphicFramePr>
          <p:nvPr>
            <p:extLst>
              <p:ext uri="{D42A27DB-BD31-4B8C-83A1-F6EECF244321}">
                <p14:modId xmlns:p14="http://schemas.microsoft.com/office/powerpoint/2010/main" val="1035235721"/>
              </p:ext>
            </p:extLst>
          </p:nvPr>
        </p:nvGraphicFramePr>
        <p:xfrm>
          <a:off x="543331" y="1131888"/>
          <a:ext cx="303523" cy="3449526"/>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fontAlgn="b"/>
                      <a:r>
                        <a:rPr lang="en-US" sz="800" b="0" kern="1200" dirty="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1724763">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26" name="C2">
            <a:extLst>
              <a:ext uri="{FF2B5EF4-FFF2-40B4-BE49-F238E27FC236}">
                <a16:creationId xmlns:a16="http://schemas.microsoft.com/office/drawing/2014/main" id="{C9AD43ED-F4F6-AE24-ED0E-A55367C3D320}"/>
              </a:ext>
            </a:extLst>
          </p:cNvPr>
          <p:cNvGraphicFramePr>
            <a:graphicFrameLocks/>
          </p:cNvGraphicFramePr>
          <p:nvPr>
            <p:extLst>
              <p:ext uri="{D42A27DB-BD31-4B8C-83A1-F6EECF244321}">
                <p14:modId xmlns:p14="http://schemas.microsoft.com/office/powerpoint/2010/main" val="3145327643"/>
              </p:ext>
            </p:extLst>
          </p:nvPr>
        </p:nvGraphicFramePr>
        <p:xfrm>
          <a:off x="899999" y="1131887"/>
          <a:ext cx="7740000" cy="172061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C2">
            <a:extLst>
              <a:ext uri="{FF2B5EF4-FFF2-40B4-BE49-F238E27FC236}">
                <a16:creationId xmlns:a16="http://schemas.microsoft.com/office/drawing/2014/main" id="{5EA9E6B5-135B-7DC7-61F1-7E527BE5562D}"/>
              </a:ext>
            </a:extLst>
          </p:cNvPr>
          <p:cNvGraphicFramePr>
            <a:graphicFrameLocks/>
          </p:cNvGraphicFramePr>
          <p:nvPr>
            <p:extLst>
              <p:ext uri="{D42A27DB-BD31-4B8C-83A1-F6EECF244321}">
                <p14:modId xmlns:p14="http://schemas.microsoft.com/office/powerpoint/2010/main" val="355700526"/>
              </p:ext>
            </p:extLst>
          </p:nvPr>
        </p:nvGraphicFramePr>
        <p:xfrm>
          <a:off x="907981" y="2853850"/>
          <a:ext cx="7740000" cy="1925969"/>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8479345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D0AF88-84F4-2869-DECA-6EE31CA33F0D}"/>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34C8AD0F-9180-3EAB-01FE-653B32642F4B}"/>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632914CD-B2C7-F3EB-98CC-C16BD3795F41}"/>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7/29/2025</a:t>
            </a:fld>
            <a:endParaRPr lang="en-US" noProof="0"/>
          </a:p>
        </p:txBody>
      </p:sp>
      <p:sp>
        <p:nvSpPr>
          <p:cNvPr id="4" name="Footer" hidden="1">
            <a:extLst>
              <a:ext uri="{FF2B5EF4-FFF2-40B4-BE49-F238E27FC236}">
                <a16:creationId xmlns:a16="http://schemas.microsoft.com/office/drawing/2014/main" id="{E2E8F52B-FAE2-3582-90CF-32EC79D3A279}"/>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0C4E2ED9-2DD2-0F1D-6A5E-8DFBE65B9B5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15" name="Data Source">
            <a:extLst>
              <a:ext uri="{FF2B5EF4-FFF2-40B4-BE49-F238E27FC236}">
                <a16:creationId xmlns:a16="http://schemas.microsoft.com/office/drawing/2014/main" id="{2892DBE4-D9CE-54D1-8585-D34CF596078B}"/>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1DE27DA8-5DB0-BC4B-9F42-DEC01F942BDA}"/>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60F5EE99-9B67-4A7C-5AC0-9C69771267AC}"/>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44E7D6A7-2517-1924-D21E-A75D83E57D55}"/>
              </a:ext>
            </a:extLst>
          </p:cNvPr>
          <p:cNvGraphicFramePr>
            <a:graphicFrameLocks noGrp="1"/>
          </p:cNvGraphicFramePr>
          <p:nvPr>
            <p:extLst>
              <p:ext uri="{D42A27DB-BD31-4B8C-83A1-F6EECF244321}">
                <p14:modId xmlns:p14="http://schemas.microsoft.com/office/powerpoint/2010/main" val="44401082"/>
              </p:ext>
            </p:extLst>
          </p:nvPr>
        </p:nvGraphicFramePr>
        <p:xfrm>
          <a:off x="543331" y="1131888"/>
          <a:ext cx="303523" cy="3237612"/>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079204">
                <a:tc>
                  <a:txBody>
                    <a:bodyPr/>
                    <a:lstStyle/>
                    <a:p>
                      <a:pPr algn="ctr" fontAlgn="b"/>
                      <a:r>
                        <a:rPr lang="en-US" sz="800" b="0" kern="1200" dirty="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1079204">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1079204">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18" name="C2">
            <a:extLst>
              <a:ext uri="{FF2B5EF4-FFF2-40B4-BE49-F238E27FC236}">
                <a16:creationId xmlns:a16="http://schemas.microsoft.com/office/drawing/2014/main" id="{71E6DCF7-1A98-55BE-A118-CCB61BFA1677}"/>
              </a:ext>
            </a:extLst>
          </p:cNvPr>
          <p:cNvGraphicFramePr>
            <a:graphicFrameLocks/>
          </p:cNvGraphicFramePr>
          <p:nvPr>
            <p:extLst>
              <p:ext uri="{D42A27DB-BD31-4B8C-83A1-F6EECF244321}">
                <p14:modId xmlns:p14="http://schemas.microsoft.com/office/powerpoint/2010/main" val="3203492051"/>
              </p:ext>
            </p:extLst>
          </p:nvPr>
        </p:nvGraphicFramePr>
        <p:xfrm>
          <a:off x="907981" y="1190100"/>
          <a:ext cx="7740000" cy="98019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6" name="C2">
            <a:extLst>
              <a:ext uri="{FF2B5EF4-FFF2-40B4-BE49-F238E27FC236}">
                <a16:creationId xmlns:a16="http://schemas.microsoft.com/office/drawing/2014/main" id="{911CF36C-1A7B-4AFC-C29D-445ACA239949}"/>
              </a:ext>
            </a:extLst>
          </p:cNvPr>
          <p:cNvGraphicFramePr>
            <a:graphicFrameLocks/>
          </p:cNvGraphicFramePr>
          <p:nvPr>
            <p:extLst>
              <p:ext uri="{D42A27DB-BD31-4B8C-83A1-F6EECF244321}">
                <p14:modId xmlns:p14="http://schemas.microsoft.com/office/powerpoint/2010/main" val="4171023131"/>
              </p:ext>
            </p:extLst>
          </p:nvPr>
        </p:nvGraphicFramePr>
        <p:xfrm>
          <a:off x="907981" y="2226391"/>
          <a:ext cx="7740000" cy="8839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C2">
            <a:extLst>
              <a:ext uri="{FF2B5EF4-FFF2-40B4-BE49-F238E27FC236}">
                <a16:creationId xmlns:a16="http://schemas.microsoft.com/office/drawing/2014/main" id="{8045044B-F89E-09A8-5E36-8D8608CD8A9F}"/>
              </a:ext>
            </a:extLst>
          </p:cNvPr>
          <p:cNvGraphicFramePr>
            <a:graphicFrameLocks/>
          </p:cNvGraphicFramePr>
          <p:nvPr>
            <p:extLst>
              <p:ext uri="{D42A27DB-BD31-4B8C-83A1-F6EECF244321}">
                <p14:modId xmlns:p14="http://schemas.microsoft.com/office/powerpoint/2010/main" val="1582608468"/>
              </p:ext>
            </p:extLst>
          </p:nvPr>
        </p:nvGraphicFramePr>
        <p:xfrm>
          <a:off x="907981" y="3277698"/>
          <a:ext cx="7740000" cy="145505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6914466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D5202D-A6C3-32ED-9277-F1702C91ADE4}"/>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A9A04BAD-47BC-2298-1C16-B4C36E5DCAA1}"/>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A7EF4ADA-B7D7-369C-A15C-4B55E08410F1}"/>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7/29/2025</a:t>
            </a:fld>
            <a:endParaRPr lang="en-US" noProof="0"/>
          </a:p>
        </p:txBody>
      </p:sp>
      <p:sp>
        <p:nvSpPr>
          <p:cNvPr id="4" name="Footer" hidden="1">
            <a:extLst>
              <a:ext uri="{FF2B5EF4-FFF2-40B4-BE49-F238E27FC236}">
                <a16:creationId xmlns:a16="http://schemas.microsoft.com/office/drawing/2014/main" id="{678C2E9D-5AF4-53D6-B317-3A070178575E}"/>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08E811E2-3B37-F4EB-21D5-6CED2A47B20C}"/>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15" name="Data Source">
            <a:extLst>
              <a:ext uri="{FF2B5EF4-FFF2-40B4-BE49-F238E27FC236}">
                <a16:creationId xmlns:a16="http://schemas.microsoft.com/office/drawing/2014/main" id="{89910504-1DAA-5B13-AAC8-EE6F2AE94A85}"/>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8DE4D359-B6FF-DFAA-C099-A1C1B7AAA676}"/>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F6C45166-D38E-1C96-444C-127C8300032B}"/>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81483C84-291D-696C-5801-C6D78552189A}"/>
              </a:ext>
            </a:extLst>
          </p:cNvPr>
          <p:cNvGraphicFramePr>
            <a:graphicFrameLocks noGrp="1"/>
          </p:cNvGraphicFramePr>
          <p:nvPr>
            <p:extLst>
              <p:ext uri="{D42A27DB-BD31-4B8C-83A1-F6EECF244321}">
                <p14:modId xmlns:p14="http://schemas.microsoft.com/office/powerpoint/2010/main" val="306748637"/>
              </p:ext>
            </p:extLst>
          </p:nvPr>
        </p:nvGraphicFramePr>
        <p:xfrm>
          <a:off x="543331" y="1131888"/>
          <a:ext cx="303523" cy="3449528"/>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862382">
                <a:tc>
                  <a:txBody>
                    <a:bodyPr/>
                    <a:lstStyle/>
                    <a:p>
                      <a:pPr algn="ctr" fontAlgn="b"/>
                      <a:r>
                        <a:rPr lang="en-US" sz="800" b="0" kern="1200" dirty="0">
                          <a:solidFill>
                            <a:srgbClr val="575555"/>
                          </a:solidFill>
                          <a:latin typeface="Nexa Bold"/>
                          <a:ea typeface="+mn-ea"/>
                          <a:cs typeface="+mn-cs"/>
                        </a:rPr>
                        <a:t> Can</a:t>
                      </a:r>
                    </a:p>
                  </a:txBody>
                  <a:tcPr marL="4763" marR="4763" marT="4763" marB="0" vert="vert270" anchor="ctr">
                    <a:solidFill>
                      <a:schemeClr val="bg1">
                        <a:lumMod val="95000"/>
                      </a:schemeClr>
                    </a:solidFill>
                  </a:tcPr>
                </a:tc>
                <a:extLst>
                  <a:ext uri="{0D108BD9-81ED-4DB2-BD59-A6C34878D82A}">
                    <a16:rowId xmlns:a16="http://schemas.microsoft.com/office/drawing/2014/main" val="1323519937"/>
                  </a:ext>
                </a:extLst>
              </a:tr>
              <a:tr h="862382">
                <a:tc>
                  <a:txBody>
                    <a:bodyPr/>
                    <a:lstStyle/>
                    <a:p>
                      <a:pPr algn="ctr" fontAlgn="b"/>
                      <a:r>
                        <a:rPr lang="en-US" sz="800" b="0" kern="120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862382">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862382">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7" name="C2">
            <a:extLst>
              <a:ext uri="{FF2B5EF4-FFF2-40B4-BE49-F238E27FC236}">
                <a16:creationId xmlns:a16="http://schemas.microsoft.com/office/drawing/2014/main" id="{C57BF963-75C8-3509-DF34-736E47CD2177}"/>
              </a:ext>
            </a:extLst>
          </p:cNvPr>
          <p:cNvGraphicFramePr>
            <a:graphicFrameLocks/>
          </p:cNvGraphicFramePr>
          <p:nvPr>
            <p:extLst>
              <p:ext uri="{D42A27DB-BD31-4B8C-83A1-F6EECF244321}">
                <p14:modId xmlns:p14="http://schemas.microsoft.com/office/powerpoint/2010/main" val="1633204920"/>
              </p:ext>
            </p:extLst>
          </p:nvPr>
        </p:nvGraphicFramePr>
        <p:xfrm>
          <a:off x="905321" y="1131888"/>
          <a:ext cx="7740000" cy="82973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C2">
            <a:extLst>
              <a:ext uri="{FF2B5EF4-FFF2-40B4-BE49-F238E27FC236}">
                <a16:creationId xmlns:a16="http://schemas.microsoft.com/office/drawing/2014/main" id="{EF638191-9AD3-F53C-53D9-07617BF27424}"/>
              </a:ext>
            </a:extLst>
          </p:cNvPr>
          <p:cNvGraphicFramePr>
            <a:graphicFrameLocks/>
          </p:cNvGraphicFramePr>
          <p:nvPr>
            <p:extLst>
              <p:ext uri="{D42A27DB-BD31-4B8C-83A1-F6EECF244321}">
                <p14:modId xmlns:p14="http://schemas.microsoft.com/office/powerpoint/2010/main" val="974424976"/>
              </p:ext>
            </p:extLst>
          </p:nvPr>
        </p:nvGraphicFramePr>
        <p:xfrm>
          <a:off x="899999" y="1966133"/>
          <a:ext cx="7740000" cy="88150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2">
            <a:extLst>
              <a:ext uri="{FF2B5EF4-FFF2-40B4-BE49-F238E27FC236}">
                <a16:creationId xmlns:a16="http://schemas.microsoft.com/office/drawing/2014/main" id="{12FB3567-7AEE-DDCE-0F01-65DD58CA4903}"/>
              </a:ext>
            </a:extLst>
          </p:cNvPr>
          <p:cNvGraphicFramePr>
            <a:graphicFrameLocks/>
          </p:cNvGraphicFramePr>
          <p:nvPr>
            <p:extLst>
              <p:ext uri="{D42A27DB-BD31-4B8C-83A1-F6EECF244321}">
                <p14:modId xmlns:p14="http://schemas.microsoft.com/office/powerpoint/2010/main" val="3691157756"/>
              </p:ext>
            </p:extLst>
          </p:nvPr>
        </p:nvGraphicFramePr>
        <p:xfrm>
          <a:off x="907981" y="2852145"/>
          <a:ext cx="7740000" cy="83845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8" name="C2">
            <a:extLst>
              <a:ext uri="{FF2B5EF4-FFF2-40B4-BE49-F238E27FC236}">
                <a16:creationId xmlns:a16="http://schemas.microsoft.com/office/drawing/2014/main" id="{64B9AD7D-6434-9BA5-BAEF-8937575651AC}"/>
              </a:ext>
            </a:extLst>
          </p:cNvPr>
          <p:cNvGraphicFramePr>
            <a:graphicFrameLocks/>
          </p:cNvGraphicFramePr>
          <p:nvPr>
            <p:extLst>
              <p:ext uri="{D42A27DB-BD31-4B8C-83A1-F6EECF244321}">
                <p14:modId xmlns:p14="http://schemas.microsoft.com/office/powerpoint/2010/main" val="1504638670"/>
              </p:ext>
            </p:extLst>
          </p:nvPr>
        </p:nvGraphicFramePr>
        <p:xfrm>
          <a:off x="902660" y="3695102"/>
          <a:ext cx="7740000" cy="1037654"/>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4446630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30655E-8CB4-1D8A-2F67-11036FB1C531}"/>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A31CD73C-E590-EB05-5ED8-56326A9D19A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5CF5C216-E226-2145-E009-09D6B5104631}"/>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7/29/2025</a:t>
            </a:fld>
            <a:endParaRPr lang="en-US" noProof="0"/>
          </a:p>
        </p:txBody>
      </p:sp>
      <p:sp>
        <p:nvSpPr>
          <p:cNvPr id="4" name="Footer" hidden="1">
            <a:extLst>
              <a:ext uri="{FF2B5EF4-FFF2-40B4-BE49-F238E27FC236}">
                <a16:creationId xmlns:a16="http://schemas.microsoft.com/office/drawing/2014/main" id="{1A9E1F83-6D9E-3659-4EE6-D57E161E532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8D7ED125-994F-1785-565C-E7812D951FD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15" name="Data Source">
            <a:extLst>
              <a:ext uri="{FF2B5EF4-FFF2-40B4-BE49-F238E27FC236}">
                <a16:creationId xmlns:a16="http://schemas.microsoft.com/office/drawing/2014/main" id="{F02DADCC-9D3D-E6AF-CDD0-F77F2E475948}"/>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0E6457AB-1F75-EDF5-28B3-59703DC43C13}"/>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3B2A807A-B447-E219-9089-DFE5CD3E5824}"/>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D2771134-BE5D-B1B3-276E-D11D4EFD762C}"/>
              </a:ext>
            </a:extLst>
          </p:cNvPr>
          <p:cNvGraphicFramePr>
            <a:graphicFrameLocks noGrp="1"/>
          </p:cNvGraphicFramePr>
          <p:nvPr>
            <p:extLst>
              <p:ext uri="{D42A27DB-BD31-4B8C-83A1-F6EECF244321}">
                <p14:modId xmlns:p14="http://schemas.microsoft.com/office/powerpoint/2010/main" val="1862000568"/>
              </p:ext>
            </p:extLst>
          </p:nvPr>
        </p:nvGraphicFramePr>
        <p:xfrm>
          <a:off x="543331" y="1131888"/>
          <a:ext cx="303523" cy="3449525"/>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689905">
                <a:tc>
                  <a:txBody>
                    <a:bodyPr/>
                    <a:lstStyle/>
                    <a:p>
                      <a:pPr algn="ctr" fontAlgn="b"/>
                      <a:r>
                        <a:rPr lang="en-US" sz="800" b="0" kern="1200" dirty="0">
                          <a:solidFill>
                            <a:srgbClr val="575555"/>
                          </a:solidFill>
                          <a:latin typeface="Nexa Bold"/>
                          <a:ea typeface="+mn-ea"/>
                          <a:cs typeface="+mn-cs"/>
                        </a:rPr>
                        <a:t>NRGB</a:t>
                      </a:r>
                    </a:p>
                  </a:txBody>
                  <a:tcPr marL="4763" marR="4763" marT="4763" marB="0" vert="vert270" anchor="ctr">
                    <a:solidFill>
                      <a:schemeClr val="bg1">
                        <a:lumMod val="95000"/>
                      </a:schemeClr>
                    </a:solidFill>
                  </a:tcPr>
                </a:tc>
                <a:extLst>
                  <a:ext uri="{0D108BD9-81ED-4DB2-BD59-A6C34878D82A}">
                    <a16:rowId xmlns:a16="http://schemas.microsoft.com/office/drawing/2014/main" val="3908580997"/>
                  </a:ext>
                </a:extLst>
              </a:tr>
              <a:tr h="689905">
                <a:tc>
                  <a:txBody>
                    <a:bodyPr/>
                    <a:lstStyle/>
                    <a:p>
                      <a:pPr algn="ctr" fontAlgn="b"/>
                      <a:r>
                        <a:rPr lang="en-US" sz="800" b="0" kern="1200" dirty="0">
                          <a:solidFill>
                            <a:srgbClr val="575555"/>
                          </a:solidFill>
                          <a:latin typeface="Nexa Bold"/>
                          <a:ea typeface="+mn-ea"/>
                          <a:cs typeface="+mn-cs"/>
                        </a:rPr>
                        <a:t> Can</a:t>
                      </a:r>
                    </a:p>
                  </a:txBody>
                  <a:tcPr marL="4763" marR="4763" marT="4763" marB="0" vert="vert270" anchor="ctr">
                    <a:solidFill>
                      <a:schemeClr val="bg1">
                        <a:lumMod val="95000"/>
                      </a:schemeClr>
                    </a:solidFill>
                  </a:tcPr>
                </a:tc>
                <a:extLst>
                  <a:ext uri="{0D108BD9-81ED-4DB2-BD59-A6C34878D82A}">
                    <a16:rowId xmlns:a16="http://schemas.microsoft.com/office/drawing/2014/main" val="1323519937"/>
                  </a:ext>
                </a:extLst>
              </a:tr>
              <a:tr h="689905">
                <a:tc>
                  <a:txBody>
                    <a:bodyPr/>
                    <a:lstStyle/>
                    <a:p>
                      <a:pPr algn="ctr" fontAlgn="b"/>
                      <a:r>
                        <a:rPr lang="en-US" sz="800" b="0" kern="120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689905">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689905">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17" name="C2">
            <a:extLst>
              <a:ext uri="{FF2B5EF4-FFF2-40B4-BE49-F238E27FC236}">
                <a16:creationId xmlns:a16="http://schemas.microsoft.com/office/drawing/2014/main" id="{B9DFD641-2D89-817B-F509-F81D8C8D4FDC}"/>
              </a:ext>
            </a:extLst>
          </p:cNvPr>
          <p:cNvGraphicFramePr>
            <a:graphicFrameLocks/>
          </p:cNvGraphicFramePr>
          <p:nvPr>
            <p:extLst>
              <p:ext uri="{D42A27DB-BD31-4B8C-83A1-F6EECF244321}">
                <p14:modId xmlns:p14="http://schemas.microsoft.com/office/powerpoint/2010/main" val="2741958359"/>
              </p:ext>
            </p:extLst>
          </p:nvPr>
        </p:nvGraphicFramePr>
        <p:xfrm>
          <a:off x="907980" y="1158059"/>
          <a:ext cx="7740000" cy="58579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8" name="C2">
            <a:extLst>
              <a:ext uri="{FF2B5EF4-FFF2-40B4-BE49-F238E27FC236}">
                <a16:creationId xmlns:a16="http://schemas.microsoft.com/office/drawing/2014/main" id="{F28A4806-C4BC-CDEF-FEF0-6680E060DD1E}"/>
              </a:ext>
            </a:extLst>
          </p:cNvPr>
          <p:cNvGraphicFramePr>
            <a:graphicFrameLocks/>
          </p:cNvGraphicFramePr>
          <p:nvPr>
            <p:extLst>
              <p:ext uri="{D42A27DB-BD31-4B8C-83A1-F6EECF244321}">
                <p14:modId xmlns:p14="http://schemas.microsoft.com/office/powerpoint/2010/main" val="3213097543"/>
              </p:ext>
            </p:extLst>
          </p:nvPr>
        </p:nvGraphicFramePr>
        <p:xfrm>
          <a:off x="907980" y="2584624"/>
          <a:ext cx="7740000" cy="55663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5" name="C2">
            <a:extLst>
              <a:ext uri="{FF2B5EF4-FFF2-40B4-BE49-F238E27FC236}">
                <a16:creationId xmlns:a16="http://schemas.microsoft.com/office/drawing/2014/main" id="{62D25DF2-0ECE-3D25-96A0-9A016CFBBAE8}"/>
              </a:ext>
            </a:extLst>
          </p:cNvPr>
          <p:cNvGraphicFramePr>
            <a:graphicFrameLocks/>
          </p:cNvGraphicFramePr>
          <p:nvPr>
            <p:extLst>
              <p:ext uri="{D42A27DB-BD31-4B8C-83A1-F6EECF244321}">
                <p14:modId xmlns:p14="http://schemas.microsoft.com/office/powerpoint/2010/main" val="4195248072"/>
              </p:ext>
            </p:extLst>
          </p:nvPr>
        </p:nvGraphicFramePr>
        <p:xfrm>
          <a:off x="886947" y="1886858"/>
          <a:ext cx="7740000" cy="55663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6" name="C2">
            <a:extLst>
              <a:ext uri="{FF2B5EF4-FFF2-40B4-BE49-F238E27FC236}">
                <a16:creationId xmlns:a16="http://schemas.microsoft.com/office/drawing/2014/main" id="{6A8C2FF1-FD36-C88F-E856-58E4D7A8DBB2}"/>
              </a:ext>
            </a:extLst>
          </p:cNvPr>
          <p:cNvGraphicFramePr>
            <a:graphicFrameLocks/>
          </p:cNvGraphicFramePr>
          <p:nvPr>
            <p:extLst>
              <p:ext uri="{D42A27DB-BD31-4B8C-83A1-F6EECF244321}">
                <p14:modId xmlns:p14="http://schemas.microsoft.com/office/powerpoint/2010/main" val="2982863668"/>
              </p:ext>
            </p:extLst>
          </p:nvPr>
        </p:nvGraphicFramePr>
        <p:xfrm>
          <a:off x="907980" y="3290250"/>
          <a:ext cx="7740000" cy="597096"/>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C2">
            <a:extLst>
              <a:ext uri="{FF2B5EF4-FFF2-40B4-BE49-F238E27FC236}">
                <a16:creationId xmlns:a16="http://schemas.microsoft.com/office/drawing/2014/main" id="{511B7199-E6F3-F60A-0FF1-398C39B9385A}"/>
              </a:ext>
            </a:extLst>
          </p:cNvPr>
          <p:cNvGraphicFramePr>
            <a:graphicFrameLocks/>
          </p:cNvGraphicFramePr>
          <p:nvPr>
            <p:extLst>
              <p:ext uri="{D42A27DB-BD31-4B8C-83A1-F6EECF244321}">
                <p14:modId xmlns:p14="http://schemas.microsoft.com/office/powerpoint/2010/main" val="2319801538"/>
              </p:ext>
            </p:extLst>
          </p:nvPr>
        </p:nvGraphicFramePr>
        <p:xfrm>
          <a:off x="907980" y="3935405"/>
          <a:ext cx="7740000" cy="750642"/>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6449181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B83FA-25E7-DE07-8B53-04BAFD151C58}"/>
            </a:ext>
          </a:extLst>
        </p:cNvPr>
        <p:cNvGrpSpPr/>
        <p:nvPr/>
      </p:nvGrpSpPr>
      <p:grpSpPr>
        <a:xfrm>
          <a:off x="0" y="0"/>
          <a:ext cx="0" cy="0"/>
          <a:chOff x="0" y="0"/>
          <a:chExt cx="0" cy="0"/>
        </a:xfrm>
      </p:grpSpPr>
      <p:graphicFrame>
        <p:nvGraphicFramePr>
          <p:cNvPr id="9" name="C2">
            <a:extLst>
              <a:ext uri="{FF2B5EF4-FFF2-40B4-BE49-F238E27FC236}">
                <a16:creationId xmlns:a16="http://schemas.microsoft.com/office/drawing/2014/main" id="{BE678AEC-A4B5-C9F9-80CE-D7E32C488EBE}"/>
              </a:ext>
            </a:extLst>
          </p:cNvPr>
          <p:cNvGraphicFramePr>
            <a:graphicFrameLocks/>
          </p:cNvGraphicFramePr>
          <p:nvPr/>
        </p:nvGraphicFramePr>
        <p:xfrm>
          <a:off x="907979" y="1138960"/>
          <a:ext cx="7740000" cy="58579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think-cell data - do not delete" hidden="1">
            <a:extLst>
              <a:ext uri="{FF2B5EF4-FFF2-40B4-BE49-F238E27FC236}">
                <a16:creationId xmlns:a16="http://schemas.microsoft.com/office/drawing/2014/main" id="{9EEAC255-6727-4085-14F1-21E806920E3E}"/>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883A24B6-D0A1-39B1-D984-08A87E034EF5}"/>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7/29/2025</a:t>
            </a:fld>
            <a:endParaRPr lang="en-US" noProof="0"/>
          </a:p>
        </p:txBody>
      </p:sp>
      <p:sp>
        <p:nvSpPr>
          <p:cNvPr id="4" name="Footer" hidden="1">
            <a:extLst>
              <a:ext uri="{FF2B5EF4-FFF2-40B4-BE49-F238E27FC236}">
                <a16:creationId xmlns:a16="http://schemas.microsoft.com/office/drawing/2014/main" id="{EC2C6277-90AE-34F1-0B49-8ACE302DD9FD}"/>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0EC90219-A7DE-540F-C396-DE4AEAA21E4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15" name="Data Source">
            <a:extLst>
              <a:ext uri="{FF2B5EF4-FFF2-40B4-BE49-F238E27FC236}">
                <a16:creationId xmlns:a16="http://schemas.microsoft.com/office/drawing/2014/main" id="{B96ABA59-59CE-92E3-B26E-33B3646BE579}"/>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00F15F92-1E72-AF73-7DFB-9675DBA7F295}"/>
              </a:ext>
            </a:extLst>
          </p:cNvPr>
          <p:cNvSpPr>
            <a:spLocks noGrp="1"/>
          </p:cNvSpPr>
          <p:nvPr>
            <p:ph type="body" sz="quarter" idx="18"/>
          </p:nvPr>
        </p:nvSpPr>
        <p:spPr>
          <a:xfrm>
            <a:off x="503238" y="774000"/>
            <a:ext cx="8136762" cy="360000"/>
          </a:xfrm>
        </p:spPr>
        <p:txBody>
          <a:bodyPr/>
          <a:lstStyle/>
          <a:p>
            <a:r>
              <a:rPr lang="en-US" dirty="0"/>
              <a:t>Seasonality Index | By Sector | National | P3Y</a:t>
            </a:r>
          </a:p>
        </p:txBody>
      </p:sp>
      <p:sp>
        <p:nvSpPr>
          <p:cNvPr id="10" name="Title">
            <a:extLst>
              <a:ext uri="{FF2B5EF4-FFF2-40B4-BE49-F238E27FC236}">
                <a16:creationId xmlns:a16="http://schemas.microsoft.com/office/drawing/2014/main" id="{282858EF-8996-5EED-CB80-83A6E21B8CB3}"/>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DAE7F43B-898E-480F-59F3-2AF75BCF1981}"/>
              </a:ext>
            </a:extLst>
          </p:cNvPr>
          <p:cNvGraphicFramePr>
            <a:graphicFrameLocks noGrp="1"/>
          </p:cNvGraphicFramePr>
          <p:nvPr/>
        </p:nvGraphicFramePr>
        <p:xfrm>
          <a:off x="543331" y="1131888"/>
          <a:ext cx="303523" cy="3449526"/>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574921">
                <a:tc>
                  <a:txBody>
                    <a:bodyPr/>
                    <a:lstStyle/>
                    <a:p>
                      <a:pPr algn="ctr" fontAlgn="b"/>
                      <a:r>
                        <a:rPr lang="en-US" sz="800" b="0" kern="1200">
                          <a:solidFill>
                            <a:srgbClr val="575555"/>
                          </a:solidFill>
                          <a:latin typeface="Nexa Bold"/>
                          <a:ea typeface="+mn-ea"/>
                          <a:cs typeface="+mn-cs"/>
                        </a:rPr>
                        <a:t>Beer</a:t>
                      </a:r>
                    </a:p>
                  </a:txBody>
                  <a:tcPr marL="4763" marR="4763" marT="4763" marB="0" vert="vert270" anchor="ctr">
                    <a:solidFill>
                      <a:schemeClr val="bg1">
                        <a:lumMod val="95000"/>
                      </a:schemeClr>
                    </a:solidFill>
                  </a:tcPr>
                </a:tc>
                <a:extLst>
                  <a:ext uri="{0D108BD9-81ED-4DB2-BD59-A6C34878D82A}">
                    <a16:rowId xmlns:a16="http://schemas.microsoft.com/office/drawing/2014/main" val="2185244123"/>
                  </a:ext>
                </a:extLst>
              </a:tr>
              <a:tr h="574921">
                <a:tc>
                  <a:txBody>
                    <a:bodyPr/>
                    <a:lstStyle/>
                    <a:p>
                      <a:pPr algn="ctr" fontAlgn="b"/>
                      <a:r>
                        <a:rPr lang="en-US" sz="800" b="0" kern="1200">
                          <a:solidFill>
                            <a:srgbClr val="575555"/>
                          </a:solidFill>
                          <a:latin typeface="Nexa Bold"/>
                          <a:ea typeface="+mn-ea"/>
                          <a:cs typeface="+mn-cs"/>
                        </a:rPr>
                        <a:t>NRGB</a:t>
                      </a:r>
                    </a:p>
                  </a:txBody>
                  <a:tcPr marL="4763" marR="4763" marT="4763" marB="0" vert="vert270" anchor="ctr">
                    <a:solidFill>
                      <a:schemeClr val="bg1">
                        <a:lumMod val="95000"/>
                      </a:schemeClr>
                    </a:solidFill>
                  </a:tcPr>
                </a:tc>
                <a:extLst>
                  <a:ext uri="{0D108BD9-81ED-4DB2-BD59-A6C34878D82A}">
                    <a16:rowId xmlns:a16="http://schemas.microsoft.com/office/drawing/2014/main" val="3908580997"/>
                  </a:ext>
                </a:extLst>
              </a:tr>
              <a:tr h="574921">
                <a:tc>
                  <a:txBody>
                    <a:bodyPr/>
                    <a:lstStyle/>
                    <a:p>
                      <a:pPr algn="ctr" fontAlgn="b"/>
                      <a:r>
                        <a:rPr lang="en-US" sz="800" b="0" kern="1200">
                          <a:solidFill>
                            <a:srgbClr val="575555"/>
                          </a:solidFill>
                          <a:latin typeface="Nexa Bold"/>
                          <a:ea typeface="+mn-ea"/>
                          <a:cs typeface="+mn-cs"/>
                        </a:rPr>
                        <a:t> Can</a:t>
                      </a:r>
                    </a:p>
                  </a:txBody>
                  <a:tcPr marL="4763" marR="4763" marT="4763" marB="0" vert="vert270" anchor="ctr">
                    <a:solidFill>
                      <a:schemeClr val="bg1">
                        <a:lumMod val="95000"/>
                      </a:schemeClr>
                    </a:solidFill>
                  </a:tcPr>
                </a:tc>
                <a:extLst>
                  <a:ext uri="{0D108BD9-81ED-4DB2-BD59-A6C34878D82A}">
                    <a16:rowId xmlns:a16="http://schemas.microsoft.com/office/drawing/2014/main" val="1323519937"/>
                  </a:ext>
                </a:extLst>
              </a:tr>
              <a:tr h="574921">
                <a:tc>
                  <a:txBody>
                    <a:bodyPr/>
                    <a:lstStyle/>
                    <a:p>
                      <a:pPr algn="ctr" fontAlgn="b"/>
                      <a:r>
                        <a:rPr lang="en-US" sz="800" b="0" kern="120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574921">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574921">
                <a:tc>
                  <a:txBody>
                    <a:bodyPr/>
                    <a:lstStyle/>
                    <a:p>
                      <a:pPr algn="ctr" fontAlgn="b"/>
                      <a:r>
                        <a:rPr lang="en-US" sz="800" b="0" kern="120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17" name="C2">
            <a:extLst>
              <a:ext uri="{FF2B5EF4-FFF2-40B4-BE49-F238E27FC236}">
                <a16:creationId xmlns:a16="http://schemas.microsoft.com/office/drawing/2014/main" id="{723B5DF6-FE6E-DB7A-FA74-49D5B6F8EA33}"/>
              </a:ext>
            </a:extLst>
          </p:cNvPr>
          <p:cNvGraphicFramePr>
            <a:graphicFrameLocks/>
          </p:cNvGraphicFramePr>
          <p:nvPr/>
        </p:nvGraphicFramePr>
        <p:xfrm>
          <a:off x="907981" y="1725153"/>
          <a:ext cx="7740000" cy="58579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2">
            <a:extLst>
              <a:ext uri="{FF2B5EF4-FFF2-40B4-BE49-F238E27FC236}">
                <a16:creationId xmlns:a16="http://schemas.microsoft.com/office/drawing/2014/main" id="{3D556AA6-9118-6215-BF32-A68619F3BA2A}"/>
              </a:ext>
            </a:extLst>
          </p:cNvPr>
          <p:cNvGraphicFramePr>
            <a:graphicFrameLocks/>
          </p:cNvGraphicFramePr>
          <p:nvPr/>
        </p:nvGraphicFramePr>
        <p:xfrm>
          <a:off x="907981" y="2874966"/>
          <a:ext cx="7740000" cy="55663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5" name="C2">
            <a:extLst>
              <a:ext uri="{FF2B5EF4-FFF2-40B4-BE49-F238E27FC236}">
                <a16:creationId xmlns:a16="http://schemas.microsoft.com/office/drawing/2014/main" id="{F7BFE405-F459-8E06-73F0-AA291BEF8F01}"/>
              </a:ext>
            </a:extLst>
          </p:cNvPr>
          <p:cNvGraphicFramePr>
            <a:graphicFrameLocks/>
          </p:cNvGraphicFramePr>
          <p:nvPr/>
        </p:nvGraphicFramePr>
        <p:xfrm>
          <a:off x="907980" y="2318334"/>
          <a:ext cx="7740000" cy="556633"/>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26" name="C2">
            <a:extLst>
              <a:ext uri="{FF2B5EF4-FFF2-40B4-BE49-F238E27FC236}">
                <a16:creationId xmlns:a16="http://schemas.microsoft.com/office/drawing/2014/main" id="{122DB804-8F64-63C6-36D5-C84BB8890B23}"/>
              </a:ext>
            </a:extLst>
          </p:cNvPr>
          <p:cNvGraphicFramePr>
            <a:graphicFrameLocks/>
          </p:cNvGraphicFramePr>
          <p:nvPr/>
        </p:nvGraphicFramePr>
        <p:xfrm>
          <a:off x="907981" y="3431840"/>
          <a:ext cx="7740000" cy="597096"/>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7" name="C2">
            <a:extLst>
              <a:ext uri="{FF2B5EF4-FFF2-40B4-BE49-F238E27FC236}">
                <a16:creationId xmlns:a16="http://schemas.microsoft.com/office/drawing/2014/main" id="{95C8C92F-978E-694A-EB7F-CD48B70EDA43}"/>
              </a:ext>
            </a:extLst>
          </p:cNvPr>
          <p:cNvGraphicFramePr>
            <a:graphicFrameLocks/>
          </p:cNvGraphicFramePr>
          <p:nvPr/>
        </p:nvGraphicFramePr>
        <p:xfrm>
          <a:off x="907981" y="4029177"/>
          <a:ext cx="7740000" cy="750642"/>
        </p:xfrm>
        <a:graphic>
          <a:graphicData uri="http://schemas.openxmlformats.org/drawingml/2006/chart">
            <c:chart xmlns:c="http://schemas.openxmlformats.org/drawingml/2006/chart" xmlns:r="http://schemas.openxmlformats.org/officeDocument/2006/relationships" r:id="rId10"/>
          </a:graphicData>
        </a:graphic>
      </p:graphicFrame>
    </p:spTree>
    <p:extLst>
      <p:ext uri="{BB962C8B-B14F-4D97-AF65-F5344CB8AC3E}">
        <p14:creationId xmlns:p14="http://schemas.microsoft.com/office/powerpoint/2010/main" val="19219892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9F713-CB4C-7BD6-DC55-DEC948F8D8DF}"/>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2CAC19F0-BB46-358A-B6C6-69127B12EE7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B2D61BD4-0BF8-D200-23F1-FABD5C28762A}"/>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7/29/2025</a:t>
            </a:fld>
            <a:endParaRPr lang="en-US" noProof="0"/>
          </a:p>
        </p:txBody>
      </p:sp>
      <p:sp>
        <p:nvSpPr>
          <p:cNvPr id="2" name="Footer Placeholder 1">
            <a:extLst>
              <a:ext uri="{FF2B5EF4-FFF2-40B4-BE49-F238E27FC236}">
                <a16:creationId xmlns:a16="http://schemas.microsoft.com/office/drawing/2014/main" id="{CEA02AA9-AEDE-6252-139F-DAF1465C978F}"/>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297EBF08-74B8-16C6-0E52-DBD051CE042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4" name="Text Placeholder 3">
            <a:extLst>
              <a:ext uri="{FF2B5EF4-FFF2-40B4-BE49-F238E27FC236}">
                <a16:creationId xmlns:a16="http://schemas.microsoft.com/office/drawing/2014/main" id="{FEB2B946-9464-30C9-B43F-F137B55A3C7E}"/>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12A61832-B208-AA5B-E40E-DC5C53D72915}"/>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55B37E12-511C-C8BB-B144-290B6993E0BC}"/>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D4DEAD75-1470-58B2-6F9F-189D37AE5FA9}"/>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D1AAD118-3982-3FE6-AB4A-7E682A04C6BF}"/>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0EFDBF96-F62B-3594-2822-E2757DE13622}"/>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35E12F0-14E9-0AF5-383D-C71312A22ACB}"/>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3" name="Table 2">
            <a:extLst>
              <a:ext uri="{FF2B5EF4-FFF2-40B4-BE49-F238E27FC236}">
                <a16:creationId xmlns:a16="http://schemas.microsoft.com/office/drawing/2014/main" id="{C8272231-EDA3-2EB4-E976-3F0F0B6DED41}"/>
              </a:ext>
            </a:extLst>
          </p:cNvPr>
          <p:cNvGraphicFramePr>
            <a:graphicFrameLocks noGrp="1"/>
          </p:cNvGraphicFramePr>
          <p:nvPr/>
        </p:nvGraphicFramePr>
        <p:xfrm>
          <a:off x="546968" y="1364051"/>
          <a:ext cx="801009" cy="957556"/>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dirty="0">
                          <a:highlight>
                            <a:srgbClr val="FFFF00"/>
                          </a:highlight>
                          <a:latin typeface="Nexa Bold" panose="00000800000000000000" pitchFamily="2" charset="0"/>
                        </a:rPr>
                        <a:t>Kaufland</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bl>
          </a:graphicData>
        </a:graphic>
      </p:graphicFrame>
      <p:graphicFrame>
        <p:nvGraphicFramePr>
          <p:cNvPr id="10" name="Chart 9">
            <a:extLst>
              <a:ext uri="{FF2B5EF4-FFF2-40B4-BE49-F238E27FC236}">
                <a16:creationId xmlns:a16="http://schemas.microsoft.com/office/drawing/2014/main" id="{AF688A9F-6A1E-E8D1-5206-5F35E0C223EA}"/>
              </a:ext>
            </a:extLst>
          </p:cNvPr>
          <p:cNvGraphicFramePr/>
          <p:nvPr>
            <p:extLst>
              <p:ext uri="{D42A27DB-BD31-4B8C-83A1-F6EECF244321}">
                <p14:modId xmlns:p14="http://schemas.microsoft.com/office/powerpoint/2010/main" val="1251783051"/>
              </p:ext>
            </p:extLst>
          </p:nvPr>
        </p:nvGraphicFramePr>
        <p:xfrm>
          <a:off x="1347976" y="1333400"/>
          <a:ext cx="7300566" cy="151038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2016475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9A74A6-A795-CE79-8C39-495A20EFB579}"/>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2DCC7D2-AA42-3C73-3D0E-CA46E36A7FB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63E2AE8E-4C30-FE9E-7D13-A332318FB412}"/>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8532D7D4-9D0E-8F6B-387E-FCD29E76B66B}"/>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7/29/2025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04C31CC0-F4A5-1822-031A-D80FBCEFB1C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98AD9E9E-68FC-D2ED-5793-9ECF80CBE0E2}"/>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28</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8870972-6E56-C568-450C-EA7488ABB91A}"/>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D478BDEC-4F50-B693-CAA2-ADF3EEFD40E7}"/>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1DA5462C-C7E5-8D84-AB19-B01FA32675C7}"/>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5BB5A87-2F25-4479-E7A4-F56174768DB6}"/>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D00CE631-517E-C6FF-E1A7-F125131A9D46}"/>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A4E4B0DB-B2C0-C69B-2EAC-38AE18FDD870}"/>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F09CFE6-69A7-C7F1-2DAA-5AB620677C36}"/>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3" name="Table 2">
            <a:extLst>
              <a:ext uri="{FF2B5EF4-FFF2-40B4-BE49-F238E27FC236}">
                <a16:creationId xmlns:a16="http://schemas.microsoft.com/office/drawing/2014/main" id="{EAF0EB5E-DB0F-2EBC-C1D5-5639F7C6A6CE}"/>
              </a:ext>
            </a:extLst>
          </p:cNvPr>
          <p:cNvGraphicFramePr>
            <a:graphicFrameLocks noGrp="1"/>
          </p:cNvGraphicFramePr>
          <p:nvPr/>
        </p:nvGraphicFramePr>
        <p:xfrm>
          <a:off x="546968" y="1364051"/>
          <a:ext cx="801009" cy="1915112"/>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dirty="0" err="1">
                          <a:highlight>
                            <a:srgbClr val="FFFF00"/>
                          </a:highlight>
                          <a:latin typeface="Nexa Bold" panose="00000800000000000000" pitchFamily="2" charset="0"/>
                        </a:rPr>
                        <a:t>Profi</a:t>
                      </a:r>
                      <a:endParaRPr lang="en-US"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5" name="Chart 14">
            <a:extLst>
              <a:ext uri="{FF2B5EF4-FFF2-40B4-BE49-F238E27FC236}">
                <a16:creationId xmlns:a16="http://schemas.microsoft.com/office/drawing/2014/main" id="{2C71707F-2392-7965-7295-8624E7A0741E}"/>
              </a:ext>
            </a:extLst>
          </p:cNvPr>
          <p:cNvGraphicFramePr/>
          <p:nvPr/>
        </p:nvGraphicFramePr>
        <p:xfrm>
          <a:off x="1347977" y="1361938"/>
          <a:ext cx="7292024"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hart 16">
            <a:extLst>
              <a:ext uri="{FF2B5EF4-FFF2-40B4-BE49-F238E27FC236}">
                <a16:creationId xmlns:a16="http://schemas.microsoft.com/office/drawing/2014/main" id="{FAA7897A-7271-E11F-7BEB-579939ACD547}"/>
              </a:ext>
            </a:extLst>
          </p:cNvPr>
          <p:cNvGraphicFramePr/>
          <p:nvPr/>
        </p:nvGraphicFramePr>
        <p:xfrm>
          <a:off x="1347976" y="2324000"/>
          <a:ext cx="7300566" cy="151038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524668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6B1BB7-0332-B88C-6619-0986C527E75B}"/>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183FC888-5F26-8EB6-D0E3-95394288A47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2AA8D690-7502-DA41-FEC8-0B8878AD7C4D}"/>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7/29/2025</a:t>
            </a:fld>
            <a:endParaRPr lang="en-US" noProof="0"/>
          </a:p>
        </p:txBody>
      </p:sp>
      <p:sp>
        <p:nvSpPr>
          <p:cNvPr id="2" name="Footer Placeholder 1">
            <a:extLst>
              <a:ext uri="{FF2B5EF4-FFF2-40B4-BE49-F238E27FC236}">
                <a16:creationId xmlns:a16="http://schemas.microsoft.com/office/drawing/2014/main" id="{66107D41-CF1E-DEF7-E36E-2F9BBF21962E}"/>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CFCE79D-D48C-971A-FEDA-189A66F55B5D}"/>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4" name="Text Placeholder 3">
            <a:extLst>
              <a:ext uri="{FF2B5EF4-FFF2-40B4-BE49-F238E27FC236}">
                <a16:creationId xmlns:a16="http://schemas.microsoft.com/office/drawing/2014/main" id="{DEEAB759-D984-C34D-E421-C858B285971B}"/>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6206781B-F7E9-C270-6371-CAA70F71363A}"/>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04A4CE9A-975A-EB66-B458-C49A28474E63}"/>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36DCD526-CC4E-88E3-27A8-6CC5E3D60C91}"/>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A94F9C3B-C5BF-23EA-4A7F-4DF025209883}"/>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47BC1835-4097-DEF2-FFEF-AECDAE757A21}"/>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FD7CD205-0326-1EA9-C370-F8E9863E18A0}"/>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15" name="Table 14">
            <a:extLst>
              <a:ext uri="{FF2B5EF4-FFF2-40B4-BE49-F238E27FC236}">
                <a16:creationId xmlns:a16="http://schemas.microsoft.com/office/drawing/2014/main" id="{6064F70F-20AA-3AA4-E150-7E77F8111238}"/>
              </a:ext>
            </a:extLst>
          </p:cNvPr>
          <p:cNvGraphicFramePr>
            <a:graphicFrameLocks noGrp="1"/>
          </p:cNvGraphicFramePr>
          <p:nvPr/>
        </p:nvGraphicFramePr>
        <p:xfrm>
          <a:off x="546968" y="1364051"/>
          <a:ext cx="801009" cy="2872668"/>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r h="957556">
                <a:tc>
                  <a:txBody>
                    <a:bodyPr/>
                    <a:lstStyle/>
                    <a:p>
                      <a:r>
                        <a:rPr lang="en-US" sz="900" err="1">
                          <a:highlight>
                            <a:srgbClr val="FFFF00"/>
                          </a:highlight>
                          <a:latin typeface="Nexa Bold" panose="00000800000000000000" pitchFamily="2" charset="0"/>
                        </a:rPr>
                        <a:t>Profi</a:t>
                      </a:r>
                      <a:endParaRPr lang="en-US"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7" name="Chart 16">
            <a:extLst>
              <a:ext uri="{FF2B5EF4-FFF2-40B4-BE49-F238E27FC236}">
                <a16:creationId xmlns:a16="http://schemas.microsoft.com/office/drawing/2014/main" id="{DC110851-97B6-D171-DE71-0D1E5AF9BDB5}"/>
              </a:ext>
            </a:extLst>
          </p:cNvPr>
          <p:cNvGraphicFramePr/>
          <p:nvPr>
            <p:extLst>
              <p:ext uri="{D42A27DB-BD31-4B8C-83A1-F6EECF244321}">
                <p14:modId xmlns:p14="http://schemas.microsoft.com/office/powerpoint/2010/main" val="2645161283"/>
              </p:ext>
            </p:extLst>
          </p:nvPr>
        </p:nvGraphicFramePr>
        <p:xfrm>
          <a:off x="1347977" y="1366269"/>
          <a:ext cx="7300565"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hart 17">
            <a:extLst>
              <a:ext uri="{FF2B5EF4-FFF2-40B4-BE49-F238E27FC236}">
                <a16:creationId xmlns:a16="http://schemas.microsoft.com/office/drawing/2014/main" id="{4660185D-F73E-33A3-1659-B3CB7E065790}"/>
              </a:ext>
            </a:extLst>
          </p:cNvPr>
          <p:cNvGraphicFramePr/>
          <p:nvPr/>
        </p:nvGraphicFramePr>
        <p:xfrm>
          <a:off x="1347977" y="2315962"/>
          <a:ext cx="7292024" cy="962062"/>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9" name="Chart 18">
            <a:extLst>
              <a:ext uri="{FF2B5EF4-FFF2-40B4-BE49-F238E27FC236}">
                <a16:creationId xmlns:a16="http://schemas.microsoft.com/office/drawing/2014/main" id="{5560D566-CFA0-CB82-9821-A877BE9412B1}"/>
              </a:ext>
            </a:extLst>
          </p:cNvPr>
          <p:cNvGraphicFramePr/>
          <p:nvPr>
            <p:extLst>
              <p:ext uri="{D42A27DB-BD31-4B8C-83A1-F6EECF244321}">
                <p14:modId xmlns:p14="http://schemas.microsoft.com/office/powerpoint/2010/main" val="3625103377"/>
              </p:ext>
            </p:extLst>
          </p:nvPr>
        </p:nvGraphicFramePr>
        <p:xfrm>
          <a:off x="1347976" y="3278024"/>
          <a:ext cx="7300566" cy="1510384"/>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7998523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187921420"/>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7/29/2025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3</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rPr lang="en-GB"/>
              <a:t>Data Source | Trade Panel | ending Apr 22</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r>
              <a:rPr lang="en-US"/>
              <a:t>Value Uplift by brand | Category/Sector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486807">
                  <a:extLst>
                    <a:ext uri="{9D8B030D-6E8A-4147-A177-3AD203B41FA5}">
                      <a16:colId xmlns:a16="http://schemas.microsoft.com/office/drawing/2014/main" val="3095964032"/>
                    </a:ext>
                  </a:extLst>
                </a:gridCol>
                <a:gridCol w="486807">
                  <a:extLst>
                    <a:ext uri="{9D8B030D-6E8A-4147-A177-3AD203B41FA5}">
                      <a16:colId xmlns:a16="http://schemas.microsoft.com/office/drawing/2014/main" val="1492968221"/>
                    </a:ext>
                  </a:extLst>
                </a:gridCol>
                <a:gridCol w="486807">
                  <a:extLst>
                    <a:ext uri="{9D8B030D-6E8A-4147-A177-3AD203B41FA5}">
                      <a16:colId xmlns:a16="http://schemas.microsoft.com/office/drawing/2014/main" val="1388089212"/>
                    </a:ext>
                  </a:extLst>
                </a:gridCol>
                <a:gridCol w="486807">
                  <a:extLst>
                    <a:ext uri="{9D8B030D-6E8A-4147-A177-3AD203B41FA5}">
                      <a16:colId xmlns:a16="http://schemas.microsoft.com/office/drawing/2014/main" val="653198056"/>
                    </a:ext>
                  </a:extLst>
                </a:gridCol>
                <a:gridCol w="486807">
                  <a:extLst>
                    <a:ext uri="{9D8B030D-6E8A-4147-A177-3AD203B41FA5}">
                      <a16:colId xmlns:a16="http://schemas.microsoft.com/office/drawing/2014/main" val="2597698693"/>
                    </a:ext>
                  </a:extLst>
                </a:gridCol>
                <a:gridCol w="486807">
                  <a:extLst>
                    <a:ext uri="{9D8B030D-6E8A-4147-A177-3AD203B41FA5}">
                      <a16:colId xmlns:a16="http://schemas.microsoft.com/office/drawing/2014/main" val="3679993237"/>
                    </a:ext>
                  </a:extLst>
                </a:gridCol>
                <a:gridCol w="486807">
                  <a:extLst>
                    <a:ext uri="{9D8B030D-6E8A-4147-A177-3AD203B41FA5}">
                      <a16:colId xmlns:a16="http://schemas.microsoft.com/office/drawing/2014/main" val="3222933510"/>
                    </a:ext>
                  </a:extLst>
                </a:gridCol>
                <a:gridCol w="486807">
                  <a:extLst>
                    <a:ext uri="{9D8B030D-6E8A-4147-A177-3AD203B41FA5}">
                      <a16:colId xmlns:a16="http://schemas.microsoft.com/office/drawing/2014/main" val="2120373476"/>
                    </a:ext>
                  </a:extLst>
                </a:gridCol>
                <a:gridCol w="486807">
                  <a:extLst>
                    <a:ext uri="{9D8B030D-6E8A-4147-A177-3AD203B41FA5}">
                      <a16:colId xmlns:a16="http://schemas.microsoft.com/office/drawing/2014/main" val="2675510286"/>
                    </a:ext>
                  </a:extLst>
                </a:gridCol>
                <a:gridCol w="486807">
                  <a:extLst>
                    <a:ext uri="{9D8B030D-6E8A-4147-A177-3AD203B41FA5}">
                      <a16:colId xmlns:a16="http://schemas.microsoft.com/office/drawing/2014/main" val="3000440053"/>
                    </a:ext>
                  </a:extLst>
                </a:gridCol>
                <a:gridCol w="486807">
                  <a:extLst>
                    <a:ext uri="{9D8B030D-6E8A-4147-A177-3AD203B41FA5}">
                      <a16:colId xmlns:a16="http://schemas.microsoft.com/office/drawing/2014/main" val="3214997608"/>
                    </a:ext>
                  </a:extLst>
                </a:gridCol>
                <a:gridCol w="486807">
                  <a:extLst>
                    <a:ext uri="{9D8B030D-6E8A-4147-A177-3AD203B41FA5}">
                      <a16:colId xmlns:a16="http://schemas.microsoft.com/office/drawing/2014/main" val="4271382557"/>
                    </a:ext>
                  </a:extLst>
                </a:gridCol>
                <a:gridCol w="486807">
                  <a:extLst>
                    <a:ext uri="{9D8B030D-6E8A-4147-A177-3AD203B41FA5}">
                      <a16:colId xmlns:a16="http://schemas.microsoft.com/office/drawing/2014/main" val="826016986"/>
                    </a:ext>
                  </a:extLst>
                </a:gridCol>
                <a:gridCol w="486807">
                  <a:extLst>
                    <a:ext uri="{9D8B030D-6E8A-4147-A177-3AD203B41FA5}">
                      <a16:colId xmlns:a16="http://schemas.microsoft.com/office/drawing/2014/main" val="2337481629"/>
                    </a:ext>
                  </a:extLst>
                </a:gridCol>
              </a:tblGrid>
              <a:tr h="278130">
                <a:tc>
                  <a:txBody>
                    <a:bodyPr/>
                    <a:lstStyle/>
                    <a:p>
                      <a:pPr algn="ctr"/>
                      <a:r>
                        <a:rPr lang="en-US" sz="800" b="0" dirty="0">
                          <a:solidFill>
                            <a:schemeClr val="tx2"/>
                          </a:solidFill>
                          <a:latin typeface="Nexa Bold" panose="00000800000000000000" pitchFamily="2" charset="0"/>
                        </a:rPr>
                        <a:t>Carrefour</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Coop </a:t>
                      </a:r>
                      <a:r>
                        <a:rPr lang="en-US" sz="800" b="0" dirty="0" err="1">
                          <a:solidFill>
                            <a:schemeClr val="tx2"/>
                          </a:solidFill>
                          <a:latin typeface="Nexa Bold" panose="00000800000000000000" pitchFamily="2" charset="0"/>
                        </a:rPr>
                        <a:t>Alleanza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err="1">
                          <a:solidFill>
                            <a:schemeClr val="tx2"/>
                          </a:solidFill>
                          <a:latin typeface="Nexa Bold" panose="00000800000000000000" pitchFamily="2" charset="0"/>
                        </a:rPr>
                        <a:t>Esselunga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Gruppo Pam</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29777549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16F2A5-DBD1-6183-266E-7BE86D66DE1B}"/>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0371FAE5-2F64-DD77-CB90-903A08FC0033}"/>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6AC208-DA89-A6A3-A884-845C6DCDC93E}"/>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7/29/2025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26D5B2F0-F981-240A-2FBB-9AACD883931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4103ADAF-02C4-DF4E-65FB-8DDFC41C8C6D}"/>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30</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D179FF8-F84C-C588-7117-E73BD453C01F}"/>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B07141CB-DEB2-7B63-561B-BD884F3201EE}"/>
              </a:ext>
            </a:extLst>
          </p:cNvPr>
          <p:cNvSpPr>
            <a:spLocks noGrp="1"/>
          </p:cNvSpPr>
          <p:nvPr>
            <p:ph type="body" sz="quarter" idx="18"/>
          </p:nvPr>
        </p:nvSpPr>
        <p:spPr>
          <a:xfrm>
            <a:off x="503238" y="774000"/>
            <a:ext cx="8136762" cy="360000"/>
          </a:xfrm>
        </p:spPr>
        <p:txBody>
          <a:bodyPr/>
          <a:lstStyle/>
          <a:p>
            <a:r>
              <a:rPr lang="en-GB" dirty="0"/>
              <a:t>Promotional Frequency Analysis | Economy | </a:t>
            </a:r>
            <a:r>
              <a:rPr lang="en-GB" dirty="0" err="1"/>
              <a:t>Bucegi</a:t>
            </a:r>
            <a:r>
              <a:rPr lang="en-GB" dirty="0"/>
              <a:t> | P12M</a:t>
            </a:r>
          </a:p>
        </p:txBody>
      </p:sp>
      <p:sp>
        <p:nvSpPr>
          <p:cNvPr id="20" name="Title 19">
            <a:extLst>
              <a:ext uri="{FF2B5EF4-FFF2-40B4-BE49-F238E27FC236}">
                <a16:creationId xmlns:a16="http://schemas.microsoft.com/office/drawing/2014/main" id="{6ABA3CE5-FEC1-1B17-6619-B7E8BA616072}"/>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A5DC073-21B5-16A1-D0D1-8C9DAA727F9D}"/>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1AB84F46-B1E9-AA76-1B1C-45D99A7CD1D7}"/>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630CA1B3-8FA2-738A-0EDD-2BC4AA11D0B7}"/>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AC3E286C-A597-6CAF-1963-CFDCB0FA9E61}"/>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18" name="Table 17">
            <a:extLst>
              <a:ext uri="{FF2B5EF4-FFF2-40B4-BE49-F238E27FC236}">
                <a16:creationId xmlns:a16="http://schemas.microsoft.com/office/drawing/2014/main" id="{22B3E0BE-E67D-26F4-F11D-C964DB076F17}"/>
              </a:ext>
            </a:extLst>
          </p:cNvPr>
          <p:cNvGraphicFramePr>
            <a:graphicFrameLocks noGrp="1"/>
          </p:cNvGraphicFramePr>
          <p:nvPr/>
        </p:nvGraphicFramePr>
        <p:xfrm>
          <a:off x="546968" y="1364051"/>
          <a:ext cx="801009" cy="2852528"/>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713132">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532267898"/>
                  </a:ext>
                </a:extLst>
              </a:tr>
              <a:tr h="713132">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r h="713132">
                <a:tc>
                  <a:txBody>
                    <a:bodyPr/>
                    <a:lstStyle/>
                    <a:p>
                      <a:r>
                        <a:rPr lang="en-US" sz="900" err="1">
                          <a:highlight>
                            <a:srgbClr val="FFFF00"/>
                          </a:highlight>
                          <a:latin typeface="Nexa Bold" panose="00000800000000000000" pitchFamily="2" charset="0"/>
                        </a:rPr>
                        <a:t>Profi</a:t>
                      </a:r>
                      <a:endParaRPr lang="en-US"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713132">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9" name="Chart 18">
            <a:extLst>
              <a:ext uri="{FF2B5EF4-FFF2-40B4-BE49-F238E27FC236}">
                <a16:creationId xmlns:a16="http://schemas.microsoft.com/office/drawing/2014/main" id="{9B1673E6-73E0-EF8C-82ED-CD3A03B96FB8}"/>
              </a:ext>
            </a:extLst>
          </p:cNvPr>
          <p:cNvGraphicFramePr/>
          <p:nvPr>
            <p:extLst>
              <p:ext uri="{D42A27DB-BD31-4B8C-83A1-F6EECF244321}">
                <p14:modId xmlns:p14="http://schemas.microsoft.com/office/powerpoint/2010/main" val="3203422091"/>
              </p:ext>
            </p:extLst>
          </p:nvPr>
        </p:nvGraphicFramePr>
        <p:xfrm>
          <a:off x="1347977" y="1366269"/>
          <a:ext cx="7300565" cy="70809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1" name="Chart 20">
            <a:extLst>
              <a:ext uri="{FF2B5EF4-FFF2-40B4-BE49-F238E27FC236}">
                <a16:creationId xmlns:a16="http://schemas.microsoft.com/office/drawing/2014/main" id="{BD2D4B5E-F49A-3634-5C61-7F1B97F6B924}"/>
              </a:ext>
            </a:extLst>
          </p:cNvPr>
          <p:cNvGraphicFramePr/>
          <p:nvPr/>
        </p:nvGraphicFramePr>
        <p:xfrm>
          <a:off x="1347977" y="2088079"/>
          <a:ext cx="7292024" cy="708095"/>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2" name="Chart 21">
            <a:extLst>
              <a:ext uri="{FF2B5EF4-FFF2-40B4-BE49-F238E27FC236}">
                <a16:creationId xmlns:a16="http://schemas.microsoft.com/office/drawing/2014/main" id="{F58FF1DC-468D-96E2-29C7-85AE66661781}"/>
              </a:ext>
            </a:extLst>
          </p:cNvPr>
          <p:cNvGraphicFramePr/>
          <p:nvPr/>
        </p:nvGraphicFramePr>
        <p:xfrm>
          <a:off x="1390519" y="2809891"/>
          <a:ext cx="7292024" cy="698288"/>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23" name="Chart 22">
            <a:extLst>
              <a:ext uri="{FF2B5EF4-FFF2-40B4-BE49-F238E27FC236}">
                <a16:creationId xmlns:a16="http://schemas.microsoft.com/office/drawing/2014/main" id="{0274E9D7-6F0F-48AA-0251-3FC84CB38733}"/>
              </a:ext>
            </a:extLst>
          </p:cNvPr>
          <p:cNvGraphicFramePr/>
          <p:nvPr>
            <p:extLst>
              <p:ext uri="{D42A27DB-BD31-4B8C-83A1-F6EECF244321}">
                <p14:modId xmlns:p14="http://schemas.microsoft.com/office/powerpoint/2010/main" val="3988648183"/>
              </p:ext>
            </p:extLst>
          </p:nvPr>
        </p:nvGraphicFramePr>
        <p:xfrm>
          <a:off x="1347976" y="3521894"/>
          <a:ext cx="7300566" cy="1266514"/>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9085089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7/29/2025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rPr lang="en-US"/>
              <a:t>DATA SOURCE: Trade Panel/Retailer Data | Ending Dec 2022</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Volume Uplift vs discount depth | By Product | Category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642153818"/>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025993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7/29/2025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dirty="0"/>
              <a:t>DATA SOURCE: Trade Panel/Retailer Data | Ending Dec 2022</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US" dirty="0"/>
              <a:t>Value Uplift vs Promo Efficiency | By Product | Category/Sector | Retailer | P12M</a:t>
            </a:r>
          </a:p>
          <a:p>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72141">
                <a:tc>
                  <a:txBody>
                    <a:bodyPr/>
                    <a:lstStyle/>
                    <a:p>
                      <a:pPr algn="ctr" fontAlgn="b"/>
                      <a:r>
                        <a:rPr lang="en-CH" sz="400" b="0" i="0" u="none" strike="noStrike">
                          <a:solidFill>
                            <a:schemeClr val="tx2"/>
                          </a:solidFill>
                          <a:effectLst/>
                          <a:latin typeface="+mn-lt"/>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8475315"/>
                  </a:ext>
                </a:extLst>
              </a:tr>
              <a:tr h="72141">
                <a:tc>
                  <a:txBody>
                    <a:bodyPr/>
                    <a:lstStyle/>
                    <a:p>
                      <a:pPr algn="ctr" fontAlgn="b"/>
                      <a:r>
                        <a:rPr lang="en-CH" sz="400" b="0" i="0" u="none" strike="noStrike">
                          <a:solidFill>
                            <a:schemeClr val="tx2"/>
                          </a:solidFill>
                          <a:effectLst/>
                          <a:latin typeface="+mn-lt"/>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74345675"/>
                  </a:ext>
                </a:extLst>
              </a:tr>
              <a:tr h="72141">
                <a:tc>
                  <a:txBody>
                    <a:bodyPr/>
                    <a:lstStyle/>
                    <a:p>
                      <a:pPr algn="ctr" fontAlgn="b"/>
                      <a:r>
                        <a:rPr lang="en-CH" sz="400" b="0" i="0" u="none" strike="noStrike">
                          <a:solidFill>
                            <a:schemeClr val="tx2"/>
                          </a:solidFill>
                          <a:effectLst/>
                          <a:latin typeface="+mn-lt"/>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1017686"/>
                  </a:ext>
                </a:extLst>
              </a:tr>
              <a:tr h="72141">
                <a:tc>
                  <a:txBody>
                    <a:bodyPr/>
                    <a:lstStyle/>
                    <a:p>
                      <a:pPr algn="ctr" fontAlgn="b"/>
                      <a:r>
                        <a:rPr lang="en-CH" sz="400" b="0" i="0" u="none" strike="noStrike">
                          <a:solidFill>
                            <a:schemeClr val="tx2"/>
                          </a:solidFill>
                          <a:effectLst/>
                          <a:latin typeface="+mn-lt"/>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Weihenstephan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3934404"/>
                  </a:ext>
                </a:extLst>
              </a:tr>
              <a:tr h="72141">
                <a:tc>
                  <a:txBody>
                    <a:bodyPr/>
                    <a:lstStyle/>
                    <a:p>
                      <a:pPr algn="ctr" fontAlgn="b"/>
                      <a:r>
                        <a:rPr lang="en-CH" sz="400" b="0" i="0" u="none" strike="noStrike">
                          <a:solidFill>
                            <a:schemeClr val="tx2"/>
                          </a:solidFill>
                          <a:effectLst/>
                          <a:latin typeface="+mn-lt"/>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83251638"/>
                  </a:ext>
                </a:extLst>
              </a:tr>
              <a:tr h="72141">
                <a:tc>
                  <a:txBody>
                    <a:bodyPr/>
                    <a:lstStyle/>
                    <a:p>
                      <a:pPr algn="ctr" fontAlgn="b"/>
                      <a:r>
                        <a:rPr lang="en-CH" sz="400" b="0" i="0" u="none" strike="noStrike">
                          <a:solidFill>
                            <a:schemeClr val="tx2"/>
                          </a:solidFill>
                          <a:effectLst/>
                          <a:latin typeface="+mn-lt"/>
                        </a:rPr>
                        <a:t>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Frau Antje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61931653"/>
                  </a:ext>
                </a:extLst>
              </a:tr>
              <a:tr h="72141">
                <a:tc>
                  <a:txBody>
                    <a:bodyPr/>
                    <a:lstStyle/>
                    <a:p>
                      <a:pPr algn="ctr" fontAlgn="b"/>
                      <a:r>
                        <a:rPr lang="en-CH" sz="400" b="0" i="0" u="none" strike="noStrike">
                          <a:solidFill>
                            <a:schemeClr val="tx2"/>
                          </a:solidFill>
                          <a:effectLst/>
                          <a:latin typeface="+mn-lt"/>
                        </a:rPr>
                        <a:t>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Becher 200G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29411828"/>
                  </a:ext>
                </a:extLst>
              </a:tr>
              <a:tr h="72141">
                <a:tc>
                  <a:txBody>
                    <a:bodyPr/>
                    <a:lstStyle/>
                    <a:p>
                      <a:pPr algn="ctr" fontAlgn="b"/>
                      <a:r>
                        <a:rPr lang="en-CH" sz="400" b="0" i="0" u="none" strike="noStrike">
                          <a:solidFill>
                            <a:schemeClr val="tx2"/>
                          </a:solidFill>
                          <a:effectLst/>
                          <a:latin typeface="+mn-lt"/>
                        </a:rPr>
                        <a:t>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89762943"/>
                  </a:ext>
                </a:extLst>
              </a:tr>
              <a:tr h="72141">
                <a:tc>
                  <a:txBody>
                    <a:bodyPr/>
                    <a:lstStyle/>
                    <a:p>
                      <a:pPr algn="ctr" fontAlgn="b"/>
                      <a:r>
                        <a:rPr lang="en-CH" sz="400" b="0" i="0" u="none" strike="noStrike">
                          <a:solidFill>
                            <a:schemeClr val="tx2"/>
                          </a:solidFill>
                          <a:effectLst/>
                          <a:latin typeface="+mn-lt"/>
                        </a:rPr>
                        <a:t>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Becher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63467390"/>
                  </a:ext>
                </a:extLst>
              </a:tr>
              <a:tr h="72141">
                <a:tc>
                  <a:txBody>
                    <a:bodyPr/>
                    <a:lstStyle/>
                    <a:p>
                      <a:pPr algn="ctr" fontAlgn="b"/>
                      <a:r>
                        <a:rPr lang="en-CH" sz="400" b="0" i="0" u="none" strike="noStrike">
                          <a:solidFill>
                            <a:schemeClr val="tx2"/>
                          </a:solidFill>
                          <a:effectLst/>
                          <a:latin typeface="+mn-lt"/>
                        </a:rPr>
                        <a:t>10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78294199"/>
                  </a:ext>
                </a:extLst>
              </a:tr>
              <a:tr h="72141">
                <a:tc>
                  <a:txBody>
                    <a:bodyPr/>
                    <a:lstStyle/>
                    <a:p>
                      <a:pPr algn="ctr" fontAlgn="b"/>
                      <a:r>
                        <a:rPr lang="en-CH" sz="400" b="0" i="0" u="none" strike="noStrike">
                          <a:solidFill>
                            <a:schemeClr val="tx2"/>
                          </a:solidFill>
                          <a:effectLst/>
                          <a:latin typeface="+mn-lt"/>
                        </a:rPr>
                        <a:t>11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12783936"/>
                  </a:ext>
                </a:extLst>
              </a:tr>
              <a:tr h="72141">
                <a:tc>
                  <a:txBody>
                    <a:bodyPr/>
                    <a:lstStyle/>
                    <a:p>
                      <a:pPr algn="ctr" fontAlgn="b"/>
                      <a:r>
                        <a:rPr lang="en-CH" sz="400" b="0" i="0" u="none" strike="noStrike">
                          <a:solidFill>
                            <a:schemeClr val="tx2"/>
                          </a:solidFill>
                          <a:effectLst/>
                          <a:latin typeface="+mn-lt"/>
                        </a:rPr>
                        <a:t>12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Salted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07362147"/>
                  </a:ext>
                </a:extLst>
              </a:tr>
              <a:tr h="72141">
                <a:tc>
                  <a:txBody>
                    <a:bodyPr/>
                    <a:lstStyle/>
                    <a:p>
                      <a:pPr algn="ctr" fontAlgn="b"/>
                      <a:r>
                        <a:rPr lang="en-CH" sz="400" b="0" i="0" u="none" strike="noStrike">
                          <a:solidFill>
                            <a:schemeClr val="tx2"/>
                          </a:solidFill>
                          <a:effectLst/>
                          <a:latin typeface="+mn-lt"/>
                        </a:rPr>
                        <a:t>13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91460699"/>
                  </a:ext>
                </a:extLst>
              </a:tr>
              <a:tr h="72141">
                <a:tc>
                  <a:txBody>
                    <a:bodyPr/>
                    <a:lstStyle/>
                    <a:p>
                      <a:pPr algn="ctr" fontAlgn="b"/>
                      <a:r>
                        <a:rPr lang="en-CH" sz="400" b="0" i="0" u="none" strike="noStrike">
                          <a:solidFill>
                            <a:schemeClr val="tx2"/>
                          </a:solidFill>
                          <a:effectLst/>
                          <a:latin typeface="+mn-lt"/>
                        </a:rPr>
                        <a:t>14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Violife Vioblock Vegan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740093880"/>
                  </a:ext>
                </a:extLst>
              </a:tr>
              <a:tr h="72141">
                <a:tc>
                  <a:txBody>
                    <a:bodyPr/>
                    <a:lstStyle/>
                    <a:p>
                      <a:pPr algn="ctr" fontAlgn="b"/>
                      <a:r>
                        <a:rPr lang="en-CH" sz="400" b="0" i="0" u="none" strike="noStrike">
                          <a:solidFill>
                            <a:schemeClr val="tx2"/>
                          </a:solidFill>
                          <a:effectLst/>
                          <a:latin typeface="+mn-lt"/>
                        </a:rPr>
                        <a:t>15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Allgaeuer Hof 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550994264"/>
                  </a:ext>
                </a:extLst>
              </a:tr>
              <a:tr h="72141">
                <a:tc>
                  <a:txBody>
                    <a:bodyPr/>
                    <a:lstStyle/>
                    <a:p>
                      <a:pPr algn="ctr" fontAlgn="b"/>
                      <a:r>
                        <a:rPr lang="en-CH" sz="400" b="0" i="0" u="none" strike="noStrike">
                          <a:solidFill>
                            <a:schemeClr val="tx2"/>
                          </a:solidFill>
                          <a:effectLst/>
                          <a:latin typeface="+mn-lt"/>
                        </a:rPr>
                        <a:t>16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Kraeuter-Tube Vegan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75426428"/>
                  </a:ext>
                </a:extLst>
              </a:tr>
              <a:tr h="72141">
                <a:tc>
                  <a:txBody>
                    <a:bodyPr/>
                    <a:lstStyle/>
                    <a:p>
                      <a:pPr algn="ctr" fontAlgn="b"/>
                      <a:r>
                        <a:rPr lang="en-CH" sz="400" b="0" i="0" u="none" strike="noStrike">
                          <a:solidFill>
                            <a:schemeClr val="tx2"/>
                          </a:solidFill>
                          <a:effectLst/>
                          <a:latin typeface="+mn-lt"/>
                        </a:rPr>
                        <a:t>17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Allgaeuer Hof 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97241745"/>
                  </a:ext>
                </a:extLst>
              </a:tr>
              <a:tr h="72141">
                <a:tc>
                  <a:txBody>
                    <a:bodyPr/>
                    <a:lstStyle/>
                    <a:p>
                      <a:pPr algn="ctr" fontAlgn="b"/>
                      <a:r>
                        <a:rPr lang="en-CH" sz="400" b="0" i="0" u="none" strike="noStrike">
                          <a:solidFill>
                            <a:schemeClr val="tx2"/>
                          </a:solidFill>
                          <a:effectLst/>
                          <a:latin typeface="+mn-lt"/>
                        </a:rPr>
                        <a:t>18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Becher 120G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113182630"/>
                  </a:ext>
                </a:extLst>
              </a:tr>
              <a:tr h="72141">
                <a:tc>
                  <a:txBody>
                    <a:bodyPr/>
                    <a:lstStyle/>
                    <a:p>
                      <a:pPr algn="ctr" fontAlgn="b"/>
                      <a:r>
                        <a:rPr lang="en-CH" sz="400" b="0" i="0" u="none" strike="noStrike">
                          <a:solidFill>
                            <a:schemeClr val="tx2"/>
                          </a:solidFill>
                          <a:effectLst/>
                          <a:latin typeface="+mn-lt"/>
                        </a:rPr>
                        <a:t>19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35205234"/>
                  </a:ext>
                </a:extLst>
              </a:tr>
              <a:tr h="72141">
                <a:tc>
                  <a:txBody>
                    <a:bodyPr/>
                    <a:lstStyle/>
                    <a:p>
                      <a:pPr algn="ctr" fontAlgn="b"/>
                      <a:r>
                        <a:rPr lang="en-CH" sz="400" b="0" i="0" u="none" strike="noStrike">
                          <a:solidFill>
                            <a:schemeClr val="tx2"/>
                          </a:solidFill>
                          <a:effectLst/>
                          <a:latin typeface="+mn-lt"/>
                        </a:rPr>
                        <a:t>20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4871848"/>
                  </a:ext>
                </a:extLst>
              </a:tr>
              <a:tr h="72141">
                <a:tc>
                  <a:txBody>
                    <a:bodyPr/>
                    <a:lstStyle/>
                    <a:p>
                      <a:pPr algn="ctr" fontAlgn="b"/>
                      <a:r>
                        <a:rPr lang="en-CH" sz="400" b="0" i="0" u="none" strike="noStrike">
                          <a:solidFill>
                            <a:schemeClr val="tx2"/>
                          </a:solidFill>
                          <a:effectLst/>
                          <a:latin typeface="+mn-lt"/>
                        </a:rPr>
                        <a:t>21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Die Vegane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49180832"/>
                  </a:ext>
                </a:extLst>
              </a:tr>
              <a:tr h="72141">
                <a:tc>
                  <a:txBody>
                    <a:bodyPr/>
                    <a:lstStyle/>
                    <a:p>
                      <a:pPr algn="ctr" fontAlgn="b"/>
                      <a:r>
                        <a:rPr lang="en-CH" sz="400" b="0" i="0" u="none" strike="noStrike">
                          <a:solidFill>
                            <a:schemeClr val="tx2"/>
                          </a:solidFill>
                          <a:effectLst/>
                          <a:latin typeface="+mn-lt"/>
                        </a:rPr>
                        <a:t>22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17787889"/>
                  </a:ext>
                </a:extLst>
              </a:tr>
              <a:tr h="72141">
                <a:tc>
                  <a:txBody>
                    <a:bodyPr/>
                    <a:lstStyle/>
                    <a:p>
                      <a:pPr algn="ctr" fontAlgn="b"/>
                      <a:r>
                        <a:rPr lang="en-CH" sz="400" b="0" i="0" u="none" strike="noStrike">
                          <a:solidFill>
                            <a:schemeClr val="tx2"/>
                          </a:solidFill>
                          <a:effectLst/>
                          <a:latin typeface="+mn-lt"/>
                        </a:rPr>
                        <a:t>23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9181467"/>
                  </a:ext>
                </a:extLst>
              </a:tr>
              <a:tr h="72141">
                <a:tc>
                  <a:txBody>
                    <a:bodyPr/>
                    <a:lstStyle/>
                    <a:p>
                      <a:pPr algn="ctr" fontAlgn="b"/>
                      <a:r>
                        <a:rPr lang="en-CH" sz="400" b="0" i="0" u="none" strike="noStrike">
                          <a:solidFill>
                            <a:schemeClr val="tx2"/>
                          </a:solidFill>
                          <a:effectLst/>
                          <a:latin typeface="+mn-lt"/>
                        </a:rPr>
                        <a:t>24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President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49409313"/>
                  </a:ext>
                </a:extLst>
              </a:tr>
              <a:tr h="72141">
                <a:tc>
                  <a:txBody>
                    <a:bodyPr/>
                    <a:lstStyle/>
                    <a:p>
                      <a:pPr algn="ctr" fontAlgn="b"/>
                      <a:r>
                        <a:rPr lang="en-CH" sz="400" b="0" i="0" u="none" strike="noStrike">
                          <a:solidFill>
                            <a:schemeClr val="tx2"/>
                          </a:solidFill>
                          <a:effectLst/>
                          <a:latin typeface="+mn-lt"/>
                        </a:rPr>
                        <a:t>25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Andechser Natur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090138508"/>
                  </a:ext>
                </a:extLst>
              </a:tr>
              <a:tr h="72141">
                <a:tc>
                  <a:txBody>
                    <a:bodyPr/>
                    <a:lstStyle/>
                    <a:p>
                      <a:pPr algn="ctr" fontAlgn="b"/>
                      <a:r>
                        <a:rPr lang="en-CH" sz="400" b="0" i="0" u="none" strike="noStrike">
                          <a:solidFill>
                            <a:schemeClr val="tx2"/>
                          </a:solidFill>
                          <a:effectLst/>
                          <a:latin typeface="+mn-lt"/>
                        </a:rPr>
                        <a:t>26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Echt Franken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62685953"/>
                  </a:ext>
                </a:extLst>
              </a:tr>
              <a:tr h="72141">
                <a:tc>
                  <a:txBody>
                    <a:bodyPr/>
                    <a:lstStyle/>
                    <a:p>
                      <a:pPr algn="ctr" fontAlgn="b"/>
                      <a:r>
                        <a:rPr lang="en-CH" sz="400" b="0" i="0" u="none" strike="noStrike">
                          <a:solidFill>
                            <a:schemeClr val="tx2"/>
                          </a:solidFill>
                          <a:effectLst/>
                          <a:latin typeface="+mn-lt"/>
                        </a:rPr>
                        <a:t>27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nb-NO" sz="400" b="0" i="0" u="none" strike="noStrike">
                          <a:solidFill>
                            <a:schemeClr val="tx2"/>
                          </a:solidFill>
                          <a:effectLst/>
                          <a:latin typeface="+mn-lt"/>
                        </a:rPr>
                        <a:t>Private Label Pilz Glas 100G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84834823"/>
                  </a:ext>
                </a:extLst>
              </a:tr>
              <a:tr h="72141">
                <a:tc>
                  <a:txBody>
                    <a:bodyPr/>
                    <a:lstStyle/>
                    <a:p>
                      <a:pPr algn="ctr" fontAlgn="b"/>
                      <a:r>
                        <a:rPr lang="en-CH" sz="400" b="0" i="0" u="none" strike="noStrike">
                          <a:solidFill>
                            <a:schemeClr val="tx2"/>
                          </a:solidFill>
                          <a:effectLst/>
                          <a:latin typeface="+mn-lt"/>
                        </a:rPr>
                        <a:t>28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Kerrygold Original Kraeuter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12592600"/>
                  </a:ext>
                </a:extLst>
              </a:tr>
              <a:tr h="72141">
                <a:tc>
                  <a:txBody>
                    <a:bodyPr/>
                    <a:lstStyle/>
                    <a:p>
                      <a:pPr algn="ctr" fontAlgn="b"/>
                      <a:r>
                        <a:rPr lang="en-CH" sz="400" b="0" i="0" u="none" strike="noStrike">
                          <a:solidFill>
                            <a:schemeClr val="tx2"/>
                          </a:solidFill>
                          <a:effectLst/>
                          <a:latin typeface="+mn-lt"/>
                        </a:rPr>
                        <a:t>29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Bio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4432554"/>
                  </a:ext>
                </a:extLst>
              </a:tr>
              <a:tr h="72141">
                <a:tc>
                  <a:txBody>
                    <a:bodyPr/>
                    <a:lstStyle/>
                    <a:p>
                      <a:pPr algn="ctr" fontAlgn="b"/>
                      <a:r>
                        <a:rPr lang="en-CH" sz="400" b="0" i="0" u="none" strike="noStrike">
                          <a:solidFill>
                            <a:schemeClr val="tx2"/>
                          </a:solidFill>
                          <a:effectLst/>
                          <a:latin typeface="+mn-lt"/>
                        </a:rPr>
                        <a:t>30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Hansano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15818235"/>
                  </a:ext>
                </a:extLst>
              </a:tr>
              <a:tr h="72141">
                <a:tc>
                  <a:txBody>
                    <a:bodyPr/>
                    <a:lstStyle/>
                    <a:p>
                      <a:pPr algn="ctr" fontAlgn="b"/>
                      <a:r>
                        <a:rPr lang="en-CH" sz="400" b="0" i="0" u="none" strike="noStrike">
                          <a:solidFill>
                            <a:schemeClr val="tx2"/>
                          </a:solidFill>
                          <a:effectLst/>
                          <a:latin typeface="+mn-lt"/>
                        </a:rPr>
                        <a:t>31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Meggle Knoblauch / Zwiebel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4338691"/>
                  </a:ext>
                </a:extLst>
              </a:tr>
              <a:tr h="72141">
                <a:tc>
                  <a:txBody>
                    <a:bodyPr/>
                    <a:lstStyle/>
                    <a:p>
                      <a:pPr algn="ctr" fontAlgn="b"/>
                      <a:r>
                        <a:rPr lang="en-CH" sz="400" b="0" i="0" u="none" strike="noStrike">
                          <a:solidFill>
                            <a:schemeClr val="tx2"/>
                          </a:solidFill>
                          <a:effectLst/>
                          <a:latin typeface="+mn-lt"/>
                        </a:rPr>
                        <a:t>32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9559883"/>
                  </a:ext>
                </a:extLst>
              </a:tr>
              <a:tr h="72141">
                <a:tc>
                  <a:txBody>
                    <a:bodyPr/>
                    <a:lstStyle/>
                    <a:p>
                      <a:pPr algn="ctr" fontAlgn="b"/>
                      <a:r>
                        <a:rPr lang="en-CH" sz="400" b="0" i="0" u="none" strike="noStrike">
                          <a:solidFill>
                            <a:schemeClr val="tx2"/>
                          </a:solidFill>
                          <a:effectLst/>
                          <a:latin typeface="+mn-lt"/>
                        </a:rPr>
                        <a:t>33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46527690"/>
                  </a:ext>
                </a:extLst>
              </a:tr>
              <a:tr h="72141">
                <a:tc>
                  <a:txBody>
                    <a:bodyPr/>
                    <a:lstStyle/>
                    <a:p>
                      <a:pPr algn="ctr" fontAlgn="b"/>
                      <a:r>
                        <a:rPr lang="en-CH" sz="400" b="0" i="0" u="none" strike="noStrike">
                          <a:solidFill>
                            <a:schemeClr val="tx2"/>
                          </a:solidFill>
                          <a:effectLst/>
                          <a:latin typeface="+mn-lt"/>
                        </a:rPr>
                        <a:t>34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3181845"/>
                  </a:ext>
                </a:extLst>
              </a:tr>
              <a:tr h="72141">
                <a:tc>
                  <a:txBody>
                    <a:bodyPr/>
                    <a:lstStyle/>
                    <a:p>
                      <a:pPr algn="ctr" fontAlgn="b"/>
                      <a:r>
                        <a:rPr lang="en-CH" sz="400" b="0" i="0" u="none" strike="noStrike">
                          <a:solidFill>
                            <a:schemeClr val="tx2"/>
                          </a:solidFill>
                          <a:effectLst/>
                          <a:latin typeface="+mn-lt"/>
                        </a:rPr>
                        <a:t>35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56447234"/>
                  </a:ext>
                </a:extLst>
              </a:tr>
              <a:tr h="72141">
                <a:tc>
                  <a:txBody>
                    <a:bodyPr/>
                    <a:lstStyle/>
                    <a:p>
                      <a:pPr algn="ctr" fontAlgn="b"/>
                      <a:r>
                        <a:rPr lang="en-CH" sz="400" b="0" i="0" u="none" strike="noStrike">
                          <a:solidFill>
                            <a:schemeClr val="tx2"/>
                          </a:solidFill>
                          <a:effectLst/>
                          <a:latin typeface="+mn-lt"/>
                        </a:rPr>
                        <a:t>36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Vogtlandweide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27023"/>
                  </a:ext>
                </a:extLst>
              </a:tr>
              <a:tr h="72141">
                <a:tc>
                  <a:txBody>
                    <a:bodyPr/>
                    <a:lstStyle/>
                    <a:p>
                      <a:pPr algn="ctr" fontAlgn="b"/>
                      <a:r>
                        <a:rPr lang="en-CH" sz="400" b="0" i="0" u="none" strike="noStrike">
                          <a:solidFill>
                            <a:schemeClr val="tx2"/>
                          </a:solidFill>
                          <a:effectLst/>
                          <a:latin typeface="+mn-lt"/>
                        </a:rPr>
                        <a:t>37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Goldsteig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368801837"/>
                  </a:ext>
                </a:extLst>
              </a:tr>
              <a:tr h="72141">
                <a:tc>
                  <a:txBody>
                    <a:bodyPr/>
                    <a:lstStyle/>
                    <a:p>
                      <a:pPr algn="ctr" fontAlgn="b"/>
                      <a:r>
                        <a:rPr lang="en-CH" sz="400" b="0" i="0" u="none" strike="noStrike">
                          <a:solidFill>
                            <a:schemeClr val="tx2"/>
                          </a:solidFill>
                          <a:effectLst/>
                          <a:latin typeface="+mn-lt"/>
                        </a:rPr>
                        <a:t>38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Sachsenmilch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0466797"/>
                  </a:ext>
                </a:extLst>
              </a:tr>
              <a:tr h="72141">
                <a:tc>
                  <a:txBody>
                    <a:bodyPr/>
                    <a:lstStyle/>
                    <a:p>
                      <a:pPr algn="ctr" fontAlgn="b"/>
                      <a:r>
                        <a:rPr lang="en-CH" sz="400" b="0" i="0" u="none" strike="noStrike">
                          <a:solidFill>
                            <a:schemeClr val="tx2"/>
                          </a:solidFill>
                          <a:effectLst/>
                          <a:latin typeface="+mn-lt"/>
                        </a:rPr>
                        <a:t>39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73938335"/>
                  </a:ext>
                </a:extLst>
              </a:tr>
              <a:tr h="72141">
                <a:tc>
                  <a:txBody>
                    <a:bodyPr/>
                    <a:lstStyle/>
                    <a:p>
                      <a:pPr algn="ctr" fontAlgn="b"/>
                      <a:r>
                        <a:rPr lang="en-CH" sz="400" b="0" i="0" u="none" strike="noStrike">
                          <a:solidFill>
                            <a:schemeClr val="tx2"/>
                          </a:solidFill>
                          <a:effectLst/>
                          <a:latin typeface="+mn-lt"/>
                        </a:rPr>
                        <a:t>40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400" b="0" i="0" u="none" strike="noStrike">
                          <a:solidFill>
                            <a:schemeClr val="tx2"/>
                          </a:solidFill>
                          <a:effectLst/>
                          <a:latin typeface="+mn-lt"/>
                        </a:rPr>
                        <a:t>Kerrygold Becher 1 Ct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43170031"/>
                  </a:ext>
                </a:extLst>
              </a:tr>
              <a:tr h="72141">
                <a:tc>
                  <a:txBody>
                    <a:bodyPr/>
                    <a:lstStyle/>
                    <a:p>
                      <a:pPr algn="ctr" fontAlgn="b"/>
                      <a:r>
                        <a:rPr lang="en-CH" sz="400" b="0" i="0" u="none" strike="noStrike">
                          <a:solidFill>
                            <a:schemeClr val="tx2"/>
                          </a:solidFill>
                          <a:effectLst/>
                          <a:latin typeface="+mn-lt"/>
                        </a:rPr>
                        <a:t>41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8716760"/>
                  </a:ext>
                </a:extLst>
              </a:tr>
              <a:tr h="72141">
                <a:tc>
                  <a:txBody>
                    <a:bodyPr/>
                    <a:lstStyle/>
                    <a:p>
                      <a:pPr algn="ctr" fontAlgn="b"/>
                      <a:r>
                        <a:rPr lang="en-CH" sz="400" b="0" i="0" u="none" strike="noStrike">
                          <a:solidFill>
                            <a:schemeClr val="tx2"/>
                          </a:solidFill>
                          <a:effectLst/>
                          <a:latin typeface="+mn-lt"/>
                        </a:rPr>
                        <a:t>42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Uplaender Bio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25759696"/>
                  </a:ext>
                </a:extLst>
              </a:tr>
              <a:tr h="72141">
                <a:tc>
                  <a:txBody>
                    <a:bodyPr/>
                    <a:lstStyle/>
                    <a:p>
                      <a:pPr algn="ctr" fontAlgn="b"/>
                      <a:r>
                        <a:rPr lang="en-CH" sz="400" b="0" i="0" u="none" strike="noStrike">
                          <a:solidFill>
                            <a:schemeClr val="tx2"/>
                          </a:solidFill>
                          <a:effectLst/>
                          <a:latin typeface="+mn-lt"/>
                        </a:rPr>
                        <a:t>43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Grill / Fleisch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88487155"/>
                  </a:ext>
                </a:extLst>
              </a:tr>
              <a:tr h="72141">
                <a:tc>
                  <a:txBody>
                    <a:bodyPr/>
                    <a:lstStyle/>
                    <a:p>
                      <a:pPr algn="ctr" fontAlgn="b"/>
                      <a:r>
                        <a:rPr lang="en-CH" sz="400" b="0" i="0" u="none" strike="noStrike">
                          <a:solidFill>
                            <a:schemeClr val="tx2"/>
                          </a:solidFill>
                          <a:effectLst/>
                          <a:latin typeface="+mn-lt"/>
                        </a:rPr>
                        <a:t>44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Dairygold Original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1853753"/>
                  </a:ext>
                </a:extLst>
              </a:tr>
              <a:tr h="72141">
                <a:tc>
                  <a:txBody>
                    <a:bodyPr/>
                    <a:lstStyle/>
                    <a:p>
                      <a:pPr algn="ctr" fontAlgn="b"/>
                      <a:r>
                        <a:rPr lang="en-CH" sz="400" b="0" i="0" u="none" strike="noStrike">
                          <a:solidFill>
                            <a:schemeClr val="tx2"/>
                          </a:solidFill>
                          <a:effectLst/>
                          <a:latin typeface="+mn-lt"/>
                        </a:rPr>
                        <a:t>45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4004136"/>
                  </a:ext>
                </a:extLst>
              </a:tr>
              <a:tr h="72141">
                <a:tc>
                  <a:txBody>
                    <a:bodyPr/>
                    <a:lstStyle/>
                    <a:p>
                      <a:pPr algn="ctr" fontAlgn="b"/>
                      <a:r>
                        <a:rPr lang="en-CH" sz="400" b="0" i="0" u="none" strike="noStrike">
                          <a:solidFill>
                            <a:schemeClr val="tx2"/>
                          </a:solidFill>
                          <a:effectLst/>
                          <a:latin typeface="+mn-lt"/>
                        </a:rPr>
                        <a:t>46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Suessrahmbutter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72141">
                <a:tc>
                  <a:txBody>
                    <a:bodyPr/>
                    <a:lstStyle/>
                    <a:p>
                      <a:pPr algn="ctr" fontAlgn="b"/>
                      <a:r>
                        <a:rPr lang="en-CH" sz="400" b="0" i="0" u="none" strike="noStrike">
                          <a:solidFill>
                            <a:schemeClr val="tx2"/>
                          </a:solidFill>
                          <a:effectLst/>
                          <a:latin typeface="+mn-lt"/>
                        </a:rPr>
                        <a:t>47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Suessrahmbutter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72141">
                <a:tc>
                  <a:txBody>
                    <a:bodyPr/>
                    <a:lstStyle/>
                    <a:p>
                      <a:pPr algn="ctr" fontAlgn="b"/>
                      <a:r>
                        <a:rPr lang="en-CH" sz="400" b="0" i="0" u="none" strike="noStrike">
                          <a:solidFill>
                            <a:schemeClr val="tx2"/>
                          </a:solidFill>
                          <a:effectLst/>
                          <a:latin typeface="+mn-lt"/>
                        </a:rPr>
                        <a:t>48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Mediterran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72141">
                <a:tc>
                  <a:txBody>
                    <a:bodyPr/>
                    <a:lstStyle/>
                    <a:p>
                      <a:pPr algn="ctr" fontAlgn="b"/>
                      <a:r>
                        <a:rPr lang="en-CH" sz="400" b="0" i="0" u="none" strike="noStrike">
                          <a:solidFill>
                            <a:schemeClr val="tx2"/>
                          </a:solidFill>
                          <a:effectLst/>
                          <a:latin typeface="+mn-lt"/>
                        </a:rPr>
                        <a:t>49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Frankenland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72141">
                <a:tc>
                  <a:txBody>
                    <a:bodyPr/>
                    <a:lstStyle/>
                    <a:p>
                      <a:pPr algn="ctr" fontAlgn="b"/>
                      <a:r>
                        <a:rPr lang="en-CH" sz="400" b="0" i="0" u="none" strike="noStrike">
                          <a:solidFill>
                            <a:schemeClr val="tx2"/>
                          </a:solidFill>
                          <a:effectLst/>
                          <a:latin typeface="+mn-lt"/>
                        </a:rPr>
                        <a:t>50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dirty="0" err="1">
                          <a:solidFill>
                            <a:schemeClr val="tx2"/>
                          </a:solidFill>
                          <a:effectLst/>
                          <a:latin typeface="+mn-lt"/>
                        </a:rPr>
                        <a:t>Meggle</a:t>
                      </a:r>
                      <a:r>
                        <a:rPr lang="fr-CH" sz="400" b="0" i="0" u="none" strike="noStrike" dirty="0">
                          <a:solidFill>
                            <a:schemeClr val="tx2"/>
                          </a:solidFill>
                          <a:effectLst/>
                          <a:latin typeface="+mn-lt"/>
                        </a:rPr>
                        <a:t> </a:t>
                      </a:r>
                      <a:r>
                        <a:rPr lang="fr-CH" sz="400" b="0" i="0" u="none" strike="noStrike" dirty="0" err="1">
                          <a:solidFill>
                            <a:schemeClr val="tx2"/>
                          </a:solidFill>
                          <a:effectLst/>
                          <a:latin typeface="+mn-lt"/>
                        </a:rPr>
                        <a:t>Vegane</a:t>
                      </a:r>
                      <a:r>
                        <a:rPr lang="fr-CH" sz="400" b="0" i="0" u="none" strike="noStrike" dirty="0">
                          <a:solidFill>
                            <a:schemeClr val="tx2"/>
                          </a:solidFill>
                          <a:effectLst/>
                          <a:latin typeface="+mn-lt"/>
                        </a:rPr>
                        <a:t> Grill / </a:t>
                      </a:r>
                      <a:r>
                        <a:rPr lang="fr-CH" sz="400" b="0" i="0" u="none" strike="noStrike" dirty="0" err="1">
                          <a:solidFill>
                            <a:schemeClr val="tx2"/>
                          </a:solidFill>
                          <a:effectLst/>
                          <a:latin typeface="+mn-lt"/>
                        </a:rPr>
                        <a:t>Fleisch</a:t>
                      </a:r>
                      <a:r>
                        <a:rPr lang="fr-CH" sz="400" b="0" i="0" u="none" strike="noStrike" dirty="0">
                          <a:solidFill>
                            <a:schemeClr val="tx2"/>
                          </a:solidFill>
                          <a:effectLst/>
                          <a:latin typeface="+mn-lt"/>
                        </a:rPr>
                        <a:t> Tube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892768295"/>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5481369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7/29/2025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dirty="0"/>
              <a:t>Data Source | Trade Panel | Ending October 2022</a:t>
            </a:r>
            <a:endParaRPr lang="en-GB" dirty="0"/>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dirty="0" err="1">
                          <a:solidFill>
                            <a:schemeClr val="tx1"/>
                          </a:solidFill>
                          <a:effectLst/>
                          <a:latin typeface="Nexa Book"/>
                        </a:rPr>
                        <a:t>Private</a:t>
                      </a:r>
                      <a:r>
                        <a:rPr lang="fr-CH" sz="600" b="0" i="0" u="none" strike="noStrike" dirty="0">
                          <a:solidFill>
                            <a:schemeClr val="tx1"/>
                          </a:solidFill>
                          <a:effectLst/>
                          <a:latin typeface="Nexa Book"/>
                        </a:rPr>
                        <a:t>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53722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7/29/2025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3806592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7/29/2025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Bottom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dirty="0" err="1">
                          <a:solidFill>
                            <a:schemeClr val="tx1"/>
                          </a:solidFill>
                          <a:effectLst/>
                          <a:latin typeface="Nexa Book"/>
                        </a:rPr>
                        <a:t>Fandicosta</a:t>
                      </a:r>
                      <a:endParaRPr lang="fr-CH" sz="600" b="0" i="0" u="none" strike="noStrike" dirty="0">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28936995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7/29/2025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4663751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9DC54F4-FA62-467D-956C-561D8E4CAD18}">
  <ds:schemaRefs>
    <ds:schemaRef ds:uri="474cf4e4-8a51-432b-9e1b-0ea607ac38ff"/>
    <ds:schemaRef ds:uri="http://purl.org/dc/elements/1.1/"/>
    <ds:schemaRef ds:uri="http://www.w3.org/XML/1998/namespace"/>
    <ds:schemaRef ds:uri="http://schemas.microsoft.com/office/infopath/2007/PartnerControls"/>
    <ds:schemaRef ds:uri="http://purl.org/dc/dcmitype/"/>
    <ds:schemaRef ds:uri="http://schemas.microsoft.com/office/2006/documentManagement/types"/>
    <ds:schemaRef ds:uri="0ad93b7f-b0cd-4c46-aaaf-ff14495948cf"/>
    <ds:schemaRef ds:uri="http://schemas.microsoft.com/office/2006/metadata/properties"/>
    <ds:schemaRef ds:uri="http://schemas.openxmlformats.org/package/2006/metadata/core-properties"/>
    <ds:schemaRef ds:uri="http://purl.org/dc/terms/"/>
  </ds:schemaRefs>
</ds:datastoreItem>
</file>

<file path=customXml/itemProps2.xml><?xml version="1.0" encoding="utf-8"?>
<ds:datastoreItem xmlns:ds="http://schemas.openxmlformats.org/officeDocument/2006/customXml" ds:itemID="{B4CCBFC5-8914-480B-85D5-05E1FE2691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7551193-7C66-436D-8ABA-4B99F0776D1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27</TotalTime>
  <Words>3803</Words>
  <Application>Microsoft Office PowerPoint</Application>
  <PresentationFormat>On-screen Show (16:9)</PresentationFormat>
  <Paragraphs>1401</Paragraphs>
  <Slides>30</Slides>
  <Notes>11</Notes>
  <HiddenSlides>0</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1</vt:i4>
      </vt:variant>
      <vt:variant>
        <vt:lpstr>Slide Titles</vt:lpstr>
      </vt:variant>
      <vt:variant>
        <vt:i4>30</vt:i4>
      </vt:variant>
    </vt:vector>
  </HeadingPairs>
  <TitlesOfParts>
    <vt:vector size="43" baseType="lpstr">
      <vt:lpstr>Aptos</vt:lpstr>
      <vt:lpstr>Arial</vt:lpstr>
      <vt:lpstr>Calibri</vt:lpstr>
      <vt:lpstr>Nexa</vt:lpstr>
      <vt:lpstr>Nexa Bold</vt:lpstr>
      <vt:lpstr>Nexa Bold (Headings)</vt:lpstr>
      <vt:lpstr>Nexa Book</vt:lpstr>
      <vt:lpstr>Nexa Book Italic</vt:lpstr>
      <vt:lpstr>Nexa-RegularItalic</vt:lpstr>
      <vt:lpstr>Open Sans</vt:lpstr>
      <vt:lpstr>Raleway</vt:lpstr>
      <vt:lpstr>PricingOne Light Template Oct 2024</vt:lpstr>
      <vt:lpstr>think-cell Slide</vt:lpstr>
      <vt:lpstr>Promo evolution (Replace With SO WHAT)</vt:lpstr>
      <vt:lpstr>VSOD Summary by Sector (Replace With SO WHAT)</vt:lpstr>
      <vt:lpstr>Value uplift by retailer by brand (Replace With SO WHAT)</vt:lpstr>
      <vt:lpstr>Volume Uplift vs discount depth (Replace With SO WHAT)</vt:lpstr>
      <vt:lpstr>Value Uplift vs Promo Efficiency Quadrant (Replace With SO WHAT)</vt:lpstr>
      <vt:lpstr>Top 20 promotions (Replace With SO WHAT)</vt:lpstr>
      <vt:lpstr>Top 20 promotions CLIENT ONLY (Replace With SO WHAT)</vt:lpstr>
      <vt:lpstr>Bottom 20 promotions CLIENT ONLY (Replace With SO WHAT)</vt:lpstr>
      <vt:lpstr>Volume Sold on Deal (Replace With SO WHAT)</vt:lpstr>
      <vt:lpstr>Promo share vs Value Share (Replace With SO WHAT)</vt:lpstr>
      <vt:lpstr>Promo Sales by total size (Replace With SO WHAT)</vt:lpstr>
      <vt:lpstr>Promo Sales by promo type (Replace With SO WHAT)</vt:lpstr>
      <vt:lpstr>Feature Share vs. Fair Share (Replace With SO WHAT)</vt:lpstr>
      <vt:lpstr>Display Share vs. Fair Share (Replace With SO WHAT)</vt:lpstr>
      <vt:lpstr>Promo Frequency learnings (Replace With SO WHAT)</vt:lpstr>
      <vt:lpstr>Promo sales per retailer (Replace With SO WHAT)</vt:lpstr>
      <vt:lpstr>Promo sales per retailer (Replace With SO WHAT)</vt:lpstr>
      <vt:lpstr>Promo sales per retailer (Replace With SO WHAT)</vt:lpstr>
      <vt:lpstr>Promo sales per retailer (Replace With SO WHAT)</vt:lpstr>
      <vt:lpstr>Value Uplift vs discount depth (Replace With SO WHAT)</vt:lpstr>
      <vt:lpstr>Seasonality Index (Replace with SO WHAT)</vt:lpstr>
      <vt:lpstr>Seasonality Index (Replace with SO WHAT)</vt:lpstr>
      <vt:lpstr>Seasonality Index (Replace with SO WHAT)</vt:lpstr>
      <vt:lpstr>Seasonality Index (Replace with SO WHAT)</vt:lpstr>
      <vt:lpstr>Seasonality Index (Replace with SO WHAT)</vt:lpstr>
      <vt:lpstr>Seasonality Index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Bhagya RANASINGHE</dc:creator>
  <cp:lastModifiedBy>Aleaa SALAH</cp:lastModifiedBy>
  <cp:revision>58</cp:revision>
  <dcterms:created xsi:type="dcterms:W3CDTF">2024-07-08T12:46:55Z</dcterms:created>
  <dcterms:modified xsi:type="dcterms:W3CDTF">2025-07-29T10:47:32Z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